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5.svg" ContentType="image/svg+xml"/>
  <Override PartName="/ppt/media/image2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7"/>
  </p:notesMasterIdLst>
  <p:sldIdLst>
    <p:sldId id="286" r:id="rId5"/>
    <p:sldId id="287" r:id="rId6"/>
    <p:sldId id="291" r:id="rId8"/>
    <p:sldId id="293" r:id="rId9"/>
    <p:sldId id="319" r:id="rId10"/>
    <p:sldId id="264" r:id="rId11"/>
    <p:sldId id="322" r:id="rId12"/>
    <p:sldId id="336" r:id="rId13"/>
    <p:sldId id="342" r:id="rId14"/>
    <p:sldId id="331" r:id="rId15"/>
    <p:sldId id="332" r:id="rId16"/>
    <p:sldId id="282" r:id="rId17"/>
    <p:sldId id="283" r:id="rId18"/>
    <p:sldId id="284" r:id="rId19"/>
    <p:sldId id="338" r:id="rId20"/>
    <p:sldId id="339" r:id="rId21"/>
    <p:sldId id="341" r:id="rId22"/>
    <p:sldId id="33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1B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microsoft.com/office/2007/relationships/hdphoto" Target="../media/image3.wdp"/><Relationship Id="rId69" Type="http://schemas.openxmlformats.org/officeDocument/2006/relationships/tags" Target="../tags/tag109.xml"/><Relationship Id="rId68" Type="http://schemas.openxmlformats.org/officeDocument/2006/relationships/tags" Target="../tags/tag108.xml"/><Relationship Id="rId67" Type="http://schemas.openxmlformats.org/officeDocument/2006/relationships/tags" Target="../tags/tag107.xml"/><Relationship Id="rId66" Type="http://schemas.openxmlformats.org/officeDocument/2006/relationships/tags" Target="../tags/tag106.xml"/><Relationship Id="rId65" Type="http://schemas.openxmlformats.org/officeDocument/2006/relationships/tags" Target="../tags/tag105.xml"/><Relationship Id="rId64" Type="http://schemas.openxmlformats.org/officeDocument/2006/relationships/tags" Target="../tags/tag104.xml"/><Relationship Id="rId63" Type="http://schemas.openxmlformats.org/officeDocument/2006/relationships/tags" Target="../tags/tag103.xml"/><Relationship Id="rId62" Type="http://schemas.openxmlformats.org/officeDocument/2006/relationships/tags" Target="../tags/tag102.xml"/><Relationship Id="rId61" Type="http://schemas.openxmlformats.org/officeDocument/2006/relationships/tags" Target="../tags/tag101.xml"/><Relationship Id="rId60" Type="http://schemas.openxmlformats.org/officeDocument/2006/relationships/tags" Target="../tags/tag100.xml"/><Relationship Id="rId6" Type="http://schemas.openxmlformats.org/officeDocument/2006/relationships/image" Target="../media/image2.png"/><Relationship Id="rId59" Type="http://schemas.openxmlformats.org/officeDocument/2006/relationships/tags" Target="../tags/tag99.xml"/><Relationship Id="rId58" Type="http://schemas.openxmlformats.org/officeDocument/2006/relationships/tags" Target="../tags/tag98.xml"/><Relationship Id="rId57" Type="http://schemas.openxmlformats.org/officeDocument/2006/relationships/tags" Target="../tags/tag97.xml"/><Relationship Id="rId56" Type="http://schemas.openxmlformats.org/officeDocument/2006/relationships/tags" Target="../tags/tag96.xml"/><Relationship Id="rId55" Type="http://schemas.openxmlformats.org/officeDocument/2006/relationships/tags" Target="../tags/tag95.xml"/><Relationship Id="rId54" Type="http://schemas.openxmlformats.org/officeDocument/2006/relationships/tags" Target="../tags/tag94.xml"/><Relationship Id="rId53" Type="http://schemas.openxmlformats.org/officeDocument/2006/relationships/tags" Target="../tags/tag93.xml"/><Relationship Id="rId52" Type="http://schemas.openxmlformats.org/officeDocument/2006/relationships/tags" Target="../tags/tag92.xml"/><Relationship Id="rId51" Type="http://schemas.openxmlformats.org/officeDocument/2006/relationships/tags" Target="../tags/tag91.xml"/><Relationship Id="rId50" Type="http://schemas.openxmlformats.org/officeDocument/2006/relationships/tags" Target="../tags/tag90.xml"/><Relationship Id="rId5" Type="http://schemas.openxmlformats.org/officeDocument/2006/relationships/tags" Target="../tags/tag65.xml"/><Relationship Id="rId49" Type="http://schemas.openxmlformats.org/officeDocument/2006/relationships/tags" Target="../tags/tag89.xml"/><Relationship Id="rId48" Type="http://schemas.openxmlformats.org/officeDocument/2006/relationships/tags" Target="../tags/tag88.xml"/><Relationship Id="rId47" Type="http://schemas.openxmlformats.org/officeDocument/2006/relationships/tags" Target="../tags/tag87.xml"/><Relationship Id="rId46" Type="http://schemas.openxmlformats.org/officeDocument/2006/relationships/tags" Target="../tags/tag86.xml"/><Relationship Id="rId45" Type="http://schemas.openxmlformats.org/officeDocument/2006/relationships/tags" Target="../tags/tag85.xml"/><Relationship Id="rId44" Type="http://schemas.openxmlformats.org/officeDocument/2006/relationships/tags" Target="../tags/tag84.xml"/><Relationship Id="rId43" Type="http://schemas.openxmlformats.org/officeDocument/2006/relationships/image" Target="../media/image21.png"/><Relationship Id="rId42" Type="http://schemas.openxmlformats.org/officeDocument/2006/relationships/tags" Target="../tags/tag83.xml"/><Relationship Id="rId41" Type="http://schemas.openxmlformats.org/officeDocument/2006/relationships/image" Target="../media/image20.png"/><Relationship Id="rId40" Type="http://schemas.openxmlformats.org/officeDocument/2006/relationships/tags" Target="../tags/tag82.xml"/><Relationship Id="rId4" Type="http://schemas.openxmlformats.org/officeDocument/2006/relationships/image" Target="../media/image1.png"/><Relationship Id="rId39" Type="http://schemas.openxmlformats.org/officeDocument/2006/relationships/image" Target="../media/image19.png"/><Relationship Id="rId38" Type="http://schemas.openxmlformats.org/officeDocument/2006/relationships/tags" Target="../tags/tag81.xml"/><Relationship Id="rId37" Type="http://schemas.openxmlformats.org/officeDocument/2006/relationships/image" Target="../media/image18.png"/><Relationship Id="rId36" Type="http://schemas.openxmlformats.org/officeDocument/2006/relationships/tags" Target="../tags/tag80.xml"/><Relationship Id="rId35" Type="http://schemas.openxmlformats.org/officeDocument/2006/relationships/image" Target="../media/image17.png"/><Relationship Id="rId34" Type="http://schemas.openxmlformats.org/officeDocument/2006/relationships/tags" Target="../tags/tag79.xml"/><Relationship Id="rId33" Type="http://schemas.openxmlformats.org/officeDocument/2006/relationships/image" Target="../media/image16.png"/><Relationship Id="rId32" Type="http://schemas.openxmlformats.org/officeDocument/2006/relationships/tags" Target="../tags/tag78.xml"/><Relationship Id="rId31" Type="http://schemas.openxmlformats.org/officeDocument/2006/relationships/tags" Target="../tags/tag77.xml"/><Relationship Id="rId30" Type="http://schemas.openxmlformats.org/officeDocument/2006/relationships/image" Target="../media/image15.svg"/><Relationship Id="rId3" Type="http://schemas.openxmlformats.org/officeDocument/2006/relationships/tags" Target="../tags/tag64.xml"/><Relationship Id="rId29" Type="http://schemas.openxmlformats.org/officeDocument/2006/relationships/image" Target="../media/image14.png"/><Relationship Id="rId28" Type="http://schemas.openxmlformats.org/officeDocument/2006/relationships/tags" Target="../tags/tag76.xml"/><Relationship Id="rId27" Type="http://schemas.microsoft.com/office/2007/relationships/hdphoto" Target="../media/image13.wdp"/><Relationship Id="rId26" Type="http://schemas.openxmlformats.org/officeDocument/2006/relationships/image" Target="../media/image12.png"/><Relationship Id="rId25" Type="http://schemas.openxmlformats.org/officeDocument/2006/relationships/tags" Target="../tags/tag75.xml"/><Relationship Id="rId24" Type="http://schemas.microsoft.com/office/2007/relationships/hdphoto" Target="../media/image11.wdp"/><Relationship Id="rId23" Type="http://schemas.openxmlformats.org/officeDocument/2006/relationships/image" Target="../media/image10.png"/><Relationship Id="rId22" Type="http://schemas.openxmlformats.org/officeDocument/2006/relationships/tags" Target="../tags/tag74.xml"/><Relationship Id="rId21" Type="http://schemas.openxmlformats.org/officeDocument/2006/relationships/image" Target="../media/image9.png"/><Relationship Id="rId20" Type="http://schemas.openxmlformats.org/officeDocument/2006/relationships/tags" Target="../tags/tag73.xml"/><Relationship Id="rId2" Type="http://schemas.openxmlformats.org/officeDocument/2006/relationships/tags" Target="../tags/tag63.xml"/><Relationship Id="rId19" Type="http://schemas.openxmlformats.org/officeDocument/2006/relationships/image" Target="../media/image8.png"/><Relationship Id="rId18" Type="http://schemas.openxmlformats.org/officeDocument/2006/relationships/tags" Target="../tags/tag72.xml"/><Relationship Id="rId17" Type="http://schemas.openxmlformats.org/officeDocument/2006/relationships/image" Target="../media/image7.png"/><Relationship Id="rId16" Type="http://schemas.openxmlformats.org/officeDocument/2006/relationships/tags" Target="../tags/tag71.xml"/><Relationship Id="rId15" Type="http://schemas.openxmlformats.org/officeDocument/2006/relationships/image" Target="../media/image6.png"/><Relationship Id="rId14" Type="http://schemas.openxmlformats.org/officeDocument/2006/relationships/tags" Target="../tags/tag70.xml"/><Relationship Id="rId13" Type="http://schemas.openxmlformats.org/officeDocument/2006/relationships/image" Target="../media/image5.png"/><Relationship Id="rId12" Type="http://schemas.openxmlformats.org/officeDocument/2006/relationships/tags" Target="../tags/tag69.xml"/><Relationship Id="rId11" Type="http://schemas.openxmlformats.org/officeDocument/2006/relationships/image" Target="../media/image4.png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9" Type="http://schemas.openxmlformats.org/officeDocument/2006/relationships/tags" Target="../tags/tag164.xml"/><Relationship Id="rId68" Type="http://schemas.openxmlformats.org/officeDocument/2006/relationships/tags" Target="../tags/tag163.xml"/><Relationship Id="rId67" Type="http://schemas.openxmlformats.org/officeDocument/2006/relationships/tags" Target="../tags/tag162.xml"/><Relationship Id="rId66" Type="http://schemas.openxmlformats.org/officeDocument/2006/relationships/tags" Target="../tags/tag161.xml"/><Relationship Id="rId65" Type="http://schemas.openxmlformats.org/officeDocument/2006/relationships/tags" Target="../tags/tag160.xml"/><Relationship Id="rId64" Type="http://schemas.openxmlformats.org/officeDocument/2006/relationships/tags" Target="../tags/tag159.xml"/><Relationship Id="rId63" Type="http://schemas.openxmlformats.org/officeDocument/2006/relationships/tags" Target="../tags/tag158.xml"/><Relationship Id="rId62" Type="http://schemas.openxmlformats.org/officeDocument/2006/relationships/tags" Target="../tags/tag157.xml"/><Relationship Id="rId61" Type="http://schemas.openxmlformats.org/officeDocument/2006/relationships/tags" Target="../tags/tag156.xml"/><Relationship Id="rId60" Type="http://schemas.openxmlformats.org/officeDocument/2006/relationships/tags" Target="../tags/tag155.xml"/><Relationship Id="rId6" Type="http://schemas.openxmlformats.org/officeDocument/2006/relationships/tags" Target="../tags/tag120.xml"/><Relationship Id="rId59" Type="http://schemas.openxmlformats.org/officeDocument/2006/relationships/tags" Target="../tags/tag154.xml"/><Relationship Id="rId58" Type="http://schemas.openxmlformats.org/officeDocument/2006/relationships/tags" Target="../tags/tag153.xml"/><Relationship Id="rId57" Type="http://schemas.openxmlformats.org/officeDocument/2006/relationships/tags" Target="../tags/tag152.xml"/><Relationship Id="rId56" Type="http://schemas.openxmlformats.org/officeDocument/2006/relationships/tags" Target="../tags/tag151.xml"/><Relationship Id="rId55" Type="http://schemas.openxmlformats.org/officeDocument/2006/relationships/tags" Target="../tags/tag150.xml"/><Relationship Id="rId54" Type="http://schemas.openxmlformats.org/officeDocument/2006/relationships/tags" Target="../tags/tag149.xml"/><Relationship Id="rId53" Type="http://schemas.openxmlformats.org/officeDocument/2006/relationships/tags" Target="../tags/tag148.xml"/><Relationship Id="rId52" Type="http://schemas.openxmlformats.org/officeDocument/2006/relationships/tags" Target="../tags/tag147.xml"/><Relationship Id="rId51" Type="http://schemas.openxmlformats.org/officeDocument/2006/relationships/tags" Target="../tags/tag146.xml"/><Relationship Id="rId50" Type="http://schemas.openxmlformats.org/officeDocument/2006/relationships/tags" Target="../tags/tag145.xml"/><Relationship Id="rId5" Type="http://schemas.microsoft.com/office/2007/relationships/hdphoto" Target="../media/image3.wdp"/><Relationship Id="rId49" Type="http://schemas.openxmlformats.org/officeDocument/2006/relationships/tags" Target="../tags/tag144.xml"/><Relationship Id="rId48" Type="http://schemas.openxmlformats.org/officeDocument/2006/relationships/tags" Target="../tags/tag143.xml"/><Relationship Id="rId47" Type="http://schemas.openxmlformats.org/officeDocument/2006/relationships/tags" Target="../tags/tag142.xml"/><Relationship Id="rId46" Type="http://schemas.openxmlformats.org/officeDocument/2006/relationships/tags" Target="../tags/tag141.xml"/><Relationship Id="rId45" Type="http://schemas.openxmlformats.org/officeDocument/2006/relationships/tags" Target="../tags/tag140.xml"/><Relationship Id="rId44" Type="http://schemas.openxmlformats.org/officeDocument/2006/relationships/tags" Target="../tags/tag139.xml"/><Relationship Id="rId43" Type="http://schemas.openxmlformats.org/officeDocument/2006/relationships/image" Target="../media/image21.png"/><Relationship Id="rId42" Type="http://schemas.openxmlformats.org/officeDocument/2006/relationships/tags" Target="../tags/tag138.xml"/><Relationship Id="rId41" Type="http://schemas.openxmlformats.org/officeDocument/2006/relationships/image" Target="../media/image27.png"/><Relationship Id="rId40" Type="http://schemas.openxmlformats.org/officeDocument/2006/relationships/tags" Target="../tags/tag137.xml"/><Relationship Id="rId4" Type="http://schemas.openxmlformats.org/officeDocument/2006/relationships/image" Target="../media/image2.png"/><Relationship Id="rId39" Type="http://schemas.openxmlformats.org/officeDocument/2006/relationships/image" Target="../media/image19.png"/><Relationship Id="rId38" Type="http://schemas.openxmlformats.org/officeDocument/2006/relationships/tags" Target="../tags/tag136.xml"/><Relationship Id="rId37" Type="http://schemas.openxmlformats.org/officeDocument/2006/relationships/image" Target="../media/image26.png"/><Relationship Id="rId36" Type="http://schemas.openxmlformats.org/officeDocument/2006/relationships/tags" Target="../tags/tag135.xml"/><Relationship Id="rId35" Type="http://schemas.openxmlformats.org/officeDocument/2006/relationships/image" Target="../media/image25.png"/><Relationship Id="rId34" Type="http://schemas.openxmlformats.org/officeDocument/2006/relationships/tags" Target="../tags/tag134.xml"/><Relationship Id="rId33" Type="http://schemas.openxmlformats.org/officeDocument/2006/relationships/image" Target="../media/image16.png"/><Relationship Id="rId32" Type="http://schemas.openxmlformats.org/officeDocument/2006/relationships/tags" Target="../tags/tag133.xml"/><Relationship Id="rId31" Type="http://schemas.openxmlformats.org/officeDocument/2006/relationships/tags" Target="../tags/tag132.xml"/><Relationship Id="rId30" Type="http://schemas.openxmlformats.org/officeDocument/2006/relationships/image" Target="../media/image24.svg"/><Relationship Id="rId3" Type="http://schemas.openxmlformats.org/officeDocument/2006/relationships/tags" Target="../tags/tag119.xml"/><Relationship Id="rId29" Type="http://schemas.openxmlformats.org/officeDocument/2006/relationships/image" Target="../media/image14.png"/><Relationship Id="rId28" Type="http://schemas.openxmlformats.org/officeDocument/2006/relationships/tags" Target="../tags/tag131.xml"/><Relationship Id="rId27" Type="http://schemas.microsoft.com/office/2007/relationships/hdphoto" Target="../media/image13.wdp"/><Relationship Id="rId26" Type="http://schemas.openxmlformats.org/officeDocument/2006/relationships/image" Target="../media/image12.png"/><Relationship Id="rId25" Type="http://schemas.openxmlformats.org/officeDocument/2006/relationships/tags" Target="../tags/tag130.xml"/><Relationship Id="rId24" Type="http://schemas.microsoft.com/office/2007/relationships/hdphoto" Target="../media/image11.wdp"/><Relationship Id="rId23" Type="http://schemas.openxmlformats.org/officeDocument/2006/relationships/image" Target="../media/image10.png"/><Relationship Id="rId22" Type="http://schemas.openxmlformats.org/officeDocument/2006/relationships/tags" Target="../tags/tag129.xml"/><Relationship Id="rId21" Type="http://schemas.openxmlformats.org/officeDocument/2006/relationships/image" Target="../media/image9.png"/><Relationship Id="rId20" Type="http://schemas.openxmlformats.org/officeDocument/2006/relationships/tags" Target="../tags/tag128.xml"/><Relationship Id="rId2" Type="http://schemas.openxmlformats.org/officeDocument/2006/relationships/tags" Target="../tags/tag118.xml"/><Relationship Id="rId19" Type="http://schemas.openxmlformats.org/officeDocument/2006/relationships/image" Target="../media/image8.png"/><Relationship Id="rId18" Type="http://schemas.openxmlformats.org/officeDocument/2006/relationships/tags" Target="../tags/tag127.xml"/><Relationship Id="rId17" Type="http://schemas.openxmlformats.org/officeDocument/2006/relationships/image" Target="../media/image1.png"/><Relationship Id="rId16" Type="http://schemas.openxmlformats.org/officeDocument/2006/relationships/tags" Target="../tags/tag126.xml"/><Relationship Id="rId15" Type="http://schemas.openxmlformats.org/officeDocument/2006/relationships/image" Target="../media/image7.png"/><Relationship Id="rId14" Type="http://schemas.openxmlformats.org/officeDocument/2006/relationships/tags" Target="../tags/tag125.xml"/><Relationship Id="rId13" Type="http://schemas.openxmlformats.org/officeDocument/2006/relationships/image" Target="../media/image6.png"/><Relationship Id="rId12" Type="http://schemas.openxmlformats.org/officeDocument/2006/relationships/tags" Target="../tags/tag124.xml"/><Relationship Id="rId11" Type="http://schemas.openxmlformats.org/officeDocument/2006/relationships/image" Target="../media/image5.png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bg2"/>
              </a:gs>
              <a:gs pos="100000">
                <a:schemeClr val="bg2">
                  <a:lumMod val="70000"/>
                  <a:lumOff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形 1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alphaModFix amt="31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8060" y="5829935"/>
            <a:ext cx="638175" cy="102806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" h="1619">
                <a:moveTo>
                  <a:pt x="0" y="0"/>
                </a:moveTo>
                <a:lnTo>
                  <a:pt x="1005" y="0"/>
                </a:lnTo>
                <a:lnTo>
                  <a:pt x="1005" y="1619"/>
                </a:lnTo>
                <a:lnTo>
                  <a:pt x="0" y="161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形 13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1960" y="5650230"/>
            <a:ext cx="4079240" cy="1207770"/>
          </a:xfrm>
          <a:custGeom>
            <a:avLst/>
            <a:gdLst>
              <a:gd name="connsiteX0" fmla="*/ 0 w 3363507"/>
              <a:gd name="connsiteY0" fmla="*/ 0 h 4351409"/>
              <a:gd name="connsiteX1" fmla="*/ 3363507 w 3363507"/>
              <a:gd name="connsiteY1" fmla="*/ 0 h 4351409"/>
              <a:gd name="connsiteX2" fmla="*/ 3363507 w 3363507"/>
              <a:gd name="connsiteY2" fmla="*/ 4351410 h 4351409"/>
              <a:gd name="connsiteX3" fmla="*/ 0 w 3363507"/>
              <a:gd name="connsiteY3" fmla="*/ 4351410 h 435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507" h="4351409">
                <a:moveTo>
                  <a:pt x="0" y="0"/>
                </a:moveTo>
                <a:lnTo>
                  <a:pt x="3363507" y="0"/>
                </a:lnTo>
                <a:lnTo>
                  <a:pt x="3363507" y="4351410"/>
                </a:lnTo>
                <a:lnTo>
                  <a:pt x="0" y="4351410"/>
                </a:lnTo>
                <a:close/>
              </a:path>
            </a:pathLst>
          </a:custGeom>
        </p:spPr>
      </p:pic>
      <p:sp>
        <p:nvSpPr>
          <p:cNvPr id="9" name="矩形 13"/>
          <p:cNvSpPr/>
          <p:nvPr userDrawn="1">
            <p:custDataLst>
              <p:tags r:id="rId8"/>
            </p:custDataLst>
          </p:nvPr>
        </p:nvSpPr>
        <p:spPr>
          <a:xfrm rot="20869920">
            <a:off x="7488000" y="3271236"/>
            <a:ext cx="4528113" cy="2028619"/>
          </a:xfrm>
          <a:custGeom>
            <a:avLst/>
            <a:gdLst>
              <a:gd name="connsiteX0" fmla="*/ 0 w 3514725"/>
              <a:gd name="connsiteY0" fmla="*/ 0 h 503166"/>
              <a:gd name="connsiteX1" fmla="*/ 3514725 w 3514725"/>
              <a:gd name="connsiteY1" fmla="*/ 0 h 503166"/>
              <a:gd name="connsiteX2" fmla="*/ 3514725 w 3514725"/>
              <a:gd name="connsiteY2" fmla="*/ 503166 h 503166"/>
              <a:gd name="connsiteX3" fmla="*/ 0 w 3514725"/>
              <a:gd name="connsiteY3" fmla="*/ 503166 h 503166"/>
              <a:gd name="connsiteX4" fmla="*/ 0 w 3514725"/>
              <a:gd name="connsiteY4" fmla="*/ 0 h 503166"/>
              <a:gd name="connsiteX0-1" fmla="*/ 0 w 3514725"/>
              <a:gd name="connsiteY0-2" fmla="*/ 887151 h 1390317"/>
              <a:gd name="connsiteX1-3" fmla="*/ 3491247 w 3514725"/>
              <a:gd name="connsiteY1-4" fmla="*/ 0 h 1390317"/>
              <a:gd name="connsiteX2-5" fmla="*/ 3514725 w 3514725"/>
              <a:gd name="connsiteY2-6" fmla="*/ 1390317 h 1390317"/>
              <a:gd name="connsiteX3-7" fmla="*/ 0 w 3514725"/>
              <a:gd name="connsiteY3-8" fmla="*/ 1390317 h 1390317"/>
              <a:gd name="connsiteX4-9" fmla="*/ 0 w 3514725"/>
              <a:gd name="connsiteY4-10" fmla="*/ 887151 h 1390317"/>
              <a:gd name="connsiteX0-11" fmla="*/ 0 w 4146431"/>
              <a:gd name="connsiteY0-12" fmla="*/ 887151 h 1390317"/>
              <a:gd name="connsiteX1-13" fmla="*/ 3491247 w 4146431"/>
              <a:gd name="connsiteY1-14" fmla="*/ 0 h 1390317"/>
              <a:gd name="connsiteX2-15" fmla="*/ 4146431 w 4146431"/>
              <a:gd name="connsiteY2-16" fmla="*/ 1181952 h 1390317"/>
              <a:gd name="connsiteX3-17" fmla="*/ 0 w 4146431"/>
              <a:gd name="connsiteY3-18" fmla="*/ 1390317 h 1390317"/>
              <a:gd name="connsiteX4-19" fmla="*/ 0 w 4146431"/>
              <a:gd name="connsiteY4-20" fmla="*/ 887151 h 1390317"/>
              <a:gd name="connsiteX0-21" fmla="*/ 0 w 4146431"/>
              <a:gd name="connsiteY0-22" fmla="*/ 932514 h 1435680"/>
              <a:gd name="connsiteX1-23" fmla="*/ 3810345 w 4146431"/>
              <a:gd name="connsiteY1-24" fmla="*/ 0 h 1435680"/>
              <a:gd name="connsiteX2-25" fmla="*/ 4146431 w 4146431"/>
              <a:gd name="connsiteY2-26" fmla="*/ 1227315 h 1435680"/>
              <a:gd name="connsiteX3-27" fmla="*/ 0 w 4146431"/>
              <a:gd name="connsiteY3-28" fmla="*/ 1435680 h 1435680"/>
              <a:gd name="connsiteX4-29" fmla="*/ 0 w 4146431"/>
              <a:gd name="connsiteY4-30" fmla="*/ 932514 h 1435680"/>
              <a:gd name="connsiteX0-31" fmla="*/ 0 w 4146431"/>
              <a:gd name="connsiteY0-32" fmla="*/ 932514 h 1435680"/>
              <a:gd name="connsiteX1-33" fmla="*/ 3810345 w 4146431"/>
              <a:gd name="connsiteY1-34" fmla="*/ 0 h 1435680"/>
              <a:gd name="connsiteX2-35" fmla="*/ 4146431 w 4146431"/>
              <a:gd name="connsiteY2-36" fmla="*/ 1227315 h 1435680"/>
              <a:gd name="connsiteX3-37" fmla="*/ 0 w 4146431"/>
              <a:gd name="connsiteY3-38" fmla="*/ 1435680 h 1435680"/>
              <a:gd name="connsiteX4-39" fmla="*/ 0 w 4146431"/>
              <a:gd name="connsiteY4-40" fmla="*/ 932514 h 1435680"/>
              <a:gd name="connsiteX0-41" fmla="*/ 0 w 4146431"/>
              <a:gd name="connsiteY0-42" fmla="*/ 932514 h 1615418"/>
              <a:gd name="connsiteX1-43" fmla="*/ 3810345 w 4146431"/>
              <a:gd name="connsiteY1-44" fmla="*/ 0 h 1615418"/>
              <a:gd name="connsiteX2-45" fmla="*/ 4146431 w 4146431"/>
              <a:gd name="connsiteY2-46" fmla="*/ 1227315 h 1615418"/>
              <a:gd name="connsiteX3-47" fmla="*/ 0 w 4146431"/>
              <a:gd name="connsiteY3-48" fmla="*/ 1435680 h 1615418"/>
              <a:gd name="connsiteX4-49" fmla="*/ 0 w 4146431"/>
              <a:gd name="connsiteY4-50" fmla="*/ 932514 h 1615418"/>
              <a:gd name="connsiteX0-51" fmla="*/ 0 w 4146431"/>
              <a:gd name="connsiteY0-52" fmla="*/ 932514 h 1615418"/>
              <a:gd name="connsiteX1-53" fmla="*/ 3810345 w 4146431"/>
              <a:gd name="connsiteY1-54" fmla="*/ 0 h 1615418"/>
              <a:gd name="connsiteX2-55" fmla="*/ 4146431 w 4146431"/>
              <a:gd name="connsiteY2-56" fmla="*/ 1227315 h 1615418"/>
              <a:gd name="connsiteX3-57" fmla="*/ 0 w 4146431"/>
              <a:gd name="connsiteY3-58" fmla="*/ 1435680 h 1615418"/>
              <a:gd name="connsiteX4-59" fmla="*/ 0 w 4146431"/>
              <a:gd name="connsiteY4-60" fmla="*/ 932514 h 1615418"/>
              <a:gd name="connsiteX0-61" fmla="*/ 0 w 4146431"/>
              <a:gd name="connsiteY0-62" fmla="*/ 932514 h 1734875"/>
              <a:gd name="connsiteX1-63" fmla="*/ 3810345 w 4146431"/>
              <a:gd name="connsiteY1-64" fmla="*/ 0 h 1734875"/>
              <a:gd name="connsiteX2-65" fmla="*/ 4146431 w 4146431"/>
              <a:gd name="connsiteY2-66" fmla="*/ 1227315 h 1734875"/>
              <a:gd name="connsiteX3-67" fmla="*/ 0 w 4146431"/>
              <a:gd name="connsiteY3-68" fmla="*/ 1435680 h 1734875"/>
              <a:gd name="connsiteX4-69" fmla="*/ 0 w 4146431"/>
              <a:gd name="connsiteY4-70" fmla="*/ 932514 h 1734875"/>
              <a:gd name="connsiteX0-71" fmla="*/ 0 w 4146431"/>
              <a:gd name="connsiteY0-72" fmla="*/ 1057371 h 1859732"/>
              <a:gd name="connsiteX1-73" fmla="*/ 4018630 w 4146431"/>
              <a:gd name="connsiteY1-74" fmla="*/ 0 h 1859732"/>
              <a:gd name="connsiteX2-75" fmla="*/ 4146431 w 4146431"/>
              <a:gd name="connsiteY2-76" fmla="*/ 1352172 h 1859732"/>
              <a:gd name="connsiteX3-77" fmla="*/ 0 w 4146431"/>
              <a:gd name="connsiteY3-78" fmla="*/ 1560537 h 1859732"/>
              <a:gd name="connsiteX4-79" fmla="*/ 0 w 4146431"/>
              <a:gd name="connsiteY4-80" fmla="*/ 1057371 h 1859732"/>
              <a:gd name="connsiteX0-81" fmla="*/ 0 w 4146431"/>
              <a:gd name="connsiteY0-82" fmla="*/ 1057371 h 1859732"/>
              <a:gd name="connsiteX1-83" fmla="*/ 4018630 w 4146431"/>
              <a:gd name="connsiteY1-84" fmla="*/ 0 h 1859732"/>
              <a:gd name="connsiteX2-85" fmla="*/ 4146431 w 4146431"/>
              <a:gd name="connsiteY2-86" fmla="*/ 1352172 h 1859732"/>
              <a:gd name="connsiteX3-87" fmla="*/ 0 w 4146431"/>
              <a:gd name="connsiteY3-88" fmla="*/ 1560537 h 1859732"/>
              <a:gd name="connsiteX4-89" fmla="*/ 0 w 4146431"/>
              <a:gd name="connsiteY4-90" fmla="*/ 1057371 h 1859732"/>
              <a:gd name="connsiteX0-91" fmla="*/ 5055 w 4146431"/>
              <a:gd name="connsiteY0-92" fmla="*/ 1232931 h 1859732"/>
              <a:gd name="connsiteX1-93" fmla="*/ 4018630 w 4146431"/>
              <a:gd name="connsiteY1-94" fmla="*/ 0 h 1859732"/>
              <a:gd name="connsiteX2-95" fmla="*/ 4146431 w 4146431"/>
              <a:gd name="connsiteY2-96" fmla="*/ 1352172 h 1859732"/>
              <a:gd name="connsiteX3-97" fmla="*/ 0 w 4146431"/>
              <a:gd name="connsiteY3-98" fmla="*/ 1560537 h 1859732"/>
              <a:gd name="connsiteX4-99" fmla="*/ 5055 w 4146431"/>
              <a:gd name="connsiteY4-100" fmla="*/ 1232931 h 1859732"/>
              <a:gd name="connsiteX0-101" fmla="*/ 5055 w 4146431"/>
              <a:gd name="connsiteY0-102" fmla="*/ 1232931 h 1881711"/>
              <a:gd name="connsiteX1-103" fmla="*/ 4018630 w 4146431"/>
              <a:gd name="connsiteY1-104" fmla="*/ 0 h 1881711"/>
              <a:gd name="connsiteX2-105" fmla="*/ 4146431 w 4146431"/>
              <a:gd name="connsiteY2-106" fmla="*/ 1352172 h 1881711"/>
              <a:gd name="connsiteX3-107" fmla="*/ 0 w 4146431"/>
              <a:gd name="connsiteY3-108" fmla="*/ 1560537 h 1881711"/>
              <a:gd name="connsiteX4-109" fmla="*/ 5055 w 4146431"/>
              <a:gd name="connsiteY4-110" fmla="*/ 1232931 h 1881711"/>
              <a:gd name="connsiteX0-111" fmla="*/ 5055 w 4154325"/>
              <a:gd name="connsiteY0-112" fmla="*/ 1232931 h 1798176"/>
              <a:gd name="connsiteX1-113" fmla="*/ 4018630 w 4154325"/>
              <a:gd name="connsiteY1-114" fmla="*/ 0 h 1798176"/>
              <a:gd name="connsiteX2-115" fmla="*/ 4154325 w 4154325"/>
              <a:gd name="connsiteY2-116" fmla="*/ 1159702 h 1798176"/>
              <a:gd name="connsiteX3-117" fmla="*/ 0 w 4154325"/>
              <a:gd name="connsiteY3-118" fmla="*/ 1560537 h 1798176"/>
              <a:gd name="connsiteX4-119" fmla="*/ 5055 w 4154325"/>
              <a:gd name="connsiteY4-120" fmla="*/ 1232931 h 1798176"/>
              <a:gd name="connsiteX0-121" fmla="*/ 5055 w 4285643"/>
              <a:gd name="connsiteY0-122" fmla="*/ 1232931 h 1827196"/>
              <a:gd name="connsiteX1-123" fmla="*/ 4018630 w 4285643"/>
              <a:gd name="connsiteY1-124" fmla="*/ 0 h 1827196"/>
              <a:gd name="connsiteX2-125" fmla="*/ 4285643 w 4285643"/>
              <a:gd name="connsiteY2-126" fmla="*/ 1233437 h 1827196"/>
              <a:gd name="connsiteX3-127" fmla="*/ 0 w 4285643"/>
              <a:gd name="connsiteY3-128" fmla="*/ 1560537 h 1827196"/>
              <a:gd name="connsiteX4-129" fmla="*/ 5055 w 4285643"/>
              <a:gd name="connsiteY4-130" fmla="*/ 1232931 h 1827196"/>
              <a:gd name="connsiteX0-131" fmla="*/ 5055 w 4285643"/>
              <a:gd name="connsiteY0-132" fmla="*/ 1232931 h 1827196"/>
              <a:gd name="connsiteX1-133" fmla="*/ 4018630 w 4285643"/>
              <a:gd name="connsiteY1-134" fmla="*/ 0 h 1827196"/>
              <a:gd name="connsiteX2-135" fmla="*/ 4285643 w 4285643"/>
              <a:gd name="connsiteY2-136" fmla="*/ 1233437 h 1827196"/>
              <a:gd name="connsiteX3-137" fmla="*/ 0 w 4285643"/>
              <a:gd name="connsiteY3-138" fmla="*/ 1560537 h 1827196"/>
              <a:gd name="connsiteX4-139" fmla="*/ 5055 w 4285643"/>
              <a:gd name="connsiteY4-140" fmla="*/ 1232931 h 1827196"/>
              <a:gd name="connsiteX0-141" fmla="*/ 9381 w 4285643"/>
              <a:gd name="connsiteY0-142" fmla="*/ 1311357 h 1827196"/>
              <a:gd name="connsiteX1-143" fmla="*/ 4018630 w 4285643"/>
              <a:gd name="connsiteY1-144" fmla="*/ 0 h 1827196"/>
              <a:gd name="connsiteX2-145" fmla="*/ 4285643 w 4285643"/>
              <a:gd name="connsiteY2-146" fmla="*/ 1233437 h 1827196"/>
              <a:gd name="connsiteX3-147" fmla="*/ 0 w 4285643"/>
              <a:gd name="connsiteY3-148" fmla="*/ 1560537 h 1827196"/>
              <a:gd name="connsiteX4-149" fmla="*/ 9381 w 4285643"/>
              <a:gd name="connsiteY4-150" fmla="*/ 1311357 h 1827196"/>
              <a:gd name="connsiteX0-151" fmla="*/ 9381 w 4285643"/>
              <a:gd name="connsiteY0-152" fmla="*/ 1311357 h 1827196"/>
              <a:gd name="connsiteX1-153" fmla="*/ 4018630 w 4285643"/>
              <a:gd name="connsiteY1-154" fmla="*/ 0 h 1827196"/>
              <a:gd name="connsiteX2-155" fmla="*/ 4285643 w 4285643"/>
              <a:gd name="connsiteY2-156" fmla="*/ 1233437 h 1827196"/>
              <a:gd name="connsiteX3-157" fmla="*/ 0 w 4285643"/>
              <a:gd name="connsiteY3-158" fmla="*/ 1560537 h 1827196"/>
              <a:gd name="connsiteX4-159" fmla="*/ 9381 w 4285643"/>
              <a:gd name="connsiteY4-160" fmla="*/ 1311357 h 1827196"/>
              <a:gd name="connsiteX0-161" fmla="*/ 9381 w 4285643"/>
              <a:gd name="connsiteY0-162" fmla="*/ 1474332 h 1990171"/>
              <a:gd name="connsiteX1-163" fmla="*/ 4079051 w 4285643"/>
              <a:gd name="connsiteY1-164" fmla="*/ 0 h 1990171"/>
              <a:gd name="connsiteX2-165" fmla="*/ 4285643 w 4285643"/>
              <a:gd name="connsiteY2-166" fmla="*/ 1396412 h 1990171"/>
              <a:gd name="connsiteX3-167" fmla="*/ 0 w 4285643"/>
              <a:gd name="connsiteY3-168" fmla="*/ 1723512 h 1990171"/>
              <a:gd name="connsiteX4-169" fmla="*/ 9381 w 4285643"/>
              <a:gd name="connsiteY4-170" fmla="*/ 1474332 h 1990171"/>
              <a:gd name="connsiteX0-171" fmla="*/ 39970 w 4316232"/>
              <a:gd name="connsiteY0-172" fmla="*/ 1474332 h 1938971"/>
              <a:gd name="connsiteX1-173" fmla="*/ 4109640 w 4316232"/>
              <a:gd name="connsiteY1-174" fmla="*/ 0 h 1938971"/>
              <a:gd name="connsiteX2-175" fmla="*/ 4316232 w 4316232"/>
              <a:gd name="connsiteY2-176" fmla="*/ 1396412 h 1938971"/>
              <a:gd name="connsiteX3-177" fmla="*/ 0 w 4316232"/>
              <a:gd name="connsiteY3-178" fmla="*/ 1630339 h 1938971"/>
              <a:gd name="connsiteX4-179" fmla="*/ 39970 w 4316232"/>
              <a:gd name="connsiteY4-180" fmla="*/ 1474332 h 1938971"/>
              <a:gd name="connsiteX0-181" fmla="*/ 39970 w 4304351"/>
              <a:gd name="connsiteY0-182" fmla="*/ 1474332 h 1898508"/>
              <a:gd name="connsiteX1-183" fmla="*/ 4109640 w 4304351"/>
              <a:gd name="connsiteY1-184" fmla="*/ 0 h 1898508"/>
              <a:gd name="connsiteX2-185" fmla="*/ 4304351 w 4304351"/>
              <a:gd name="connsiteY2-186" fmla="*/ 1306835 h 1898508"/>
              <a:gd name="connsiteX3-187" fmla="*/ 0 w 4304351"/>
              <a:gd name="connsiteY3-188" fmla="*/ 1630339 h 1898508"/>
              <a:gd name="connsiteX4-189" fmla="*/ 39970 w 4304351"/>
              <a:gd name="connsiteY4-190" fmla="*/ 1474332 h 1898508"/>
              <a:gd name="connsiteX0-191" fmla="*/ 39970 w 4429805"/>
              <a:gd name="connsiteY0-192" fmla="*/ 1626183 h 2050359"/>
              <a:gd name="connsiteX1-193" fmla="*/ 4429805 w 4429805"/>
              <a:gd name="connsiteY1-194" fmla="*/ 0 h 2050359"/>
              <a:gd name="connsiteX2-195" fmla="*/ 4304351 w 4429805"/>
              <a:gd name="connsiteY2-196" fmla="*/ 1458686 h 2050359"/>
              <a:gd name="connsiteX3-197" fmla="*/ 0 w 4429805"/>
              <a:gd name="connsiteY3-198" fmla="*/ 1782190 h 2050359"/>
              <a:gd name="connsiteX4-199" fmla="*/ 39970 w 4429805"/>
              <a:gd name="connsiteY4-200" fmla="*/ 1626183 h 2050359"/>
              <a:gd name="connsiteX0-201" fmla="*/ 39970 w 4528113"/>
              <a:gd name="connsiteY0-202" fmla="*/ 1626183 h 2028619"/>
              <a:gd name="connsiteX1-203" fmla="*/ 4429805 w 4528113"/>
              <a:gd name="connsiteY1-204" fmla="*/ 0 h 2028619"/>
              <a:gd name="connsiteX2-205" fmla="*/ 4528113 w 4528113"/>
              <a:gd name="connsiteY2-206" fmla="*/ 1404699 h 2028619"/>
              <a:gd name="connsiteX3-207" fmla="*/ 0 w 4528113"/>
              <a:gd name="connsiteY3-208" fmla="*/ 1782190 h 2028619"/>
              <a:gd name="connsiteX4-209" fmla="*/ 39970 w 4528113"/>
              <a:gd name="connsiteY4-210" fmla="*/ 1626183 h 2028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28113" h="2028619">
                <a:moveTo>
                  <a:pt x="39970" y="1626183"/>
                </a:moveTo>
                <a:cubicBezTo>
                  <a:pt x="1701201" y="1904580"/>
                  <a:pt x="2530957" y="1412113"/>
                  <a:pt x="4429805" y="0"/>
                </a:cubicBezTo>
                <a:lnTo>
                  <a:pt x="4528113" y="1404699"/>
                </a:lnTo>
                <a:cubicBezTo>
                  <a:pt x="3078410" y="2178920"/>
                  <a:pt x="1648770" y="2142253"/>
                  <a:pt x="0" y="1782190"/>
                </a:cubicBezTo>
                <a:lnTo>
                  <a:pt x="39970" y="162618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tx1">
                  <a:alpha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3"/>
          <p:cNvSpPr/>
          <p:nvPr userDrawn="1">
            <p:custDataLst>
              <p:tags r:id="rId9"/>
            </p:custDataLst>
          </p:nvPr>
        </p:nvSpPr>
        <p:spPr>
          <a:xfrm rot="575450" flipH="1">
            <a:off x="455223" y="3388567"/>
            <a:ext cx="4528113" cy="2028619"/>
          </a:xfrm>
          <a:custGeom>
            <a:avLst/>
            <a:gdLst>
              <a:gd name="connsiteX0" fmla="*/ 0 w 3514725"/>
              <a:gd name="connsiteY0" fmla="*/ 0 h 503166"/>
              <a:gd name="connsiteX1" fmla="*/ 3514725 w 3514725"/>
              <a:gd name="connsiteY1" fmla="*/ 0 h 503166"/>
              <a:gd name="connsiteX2" fmla="*/ 3514725 w 3514725"/>
              <a:gd name="connsiteY2" fmla="*/ 503166 h 503166"/>
              <a:gd name="connsiteX3" fmla="*/ 0 w 3514725"/>
              <a:gd name="connsiteY3" fmla="*/ 503166 h 503166"/>
              <a:gd name="connsiteX4" fmla="*/ 0 w 3514725"/>
              <a:gd name="connsiteY4" fmla="*/ 0 h 503166"/>
              <a:gd name="connsiteX0-1" fmla="*/ 0 w 3514725"/>
              <a:gd name="connsiteY0-2" fmla="*/ 887151 h 1390317"/>
              <a:gd name="connsiteX1-3" fmla="*/ 3491247 w 3514725"/>
              <a:gd name="connsiteY1-4" fmla="*/ 0 h 1390317"/>
              <a:gd name="connsiteX2-5" fmla="*/ 3514725 w 3514725"/>
              <a:gd name="connsiteY2-6" fmla="*/ 1390317 h 1390317"/>
              <a:gd name="connsiteX3-7" fmla="*/ 0 w 3514725"/>
              <a:gd name="connsiteY3-8" fmla="*/ 1390317 h 1390317"/>
              <a:gd name="connsiteX4-9" fmla="*/ 0 w 3514725"/>
              <a:gd name="connsiteY4-10" fmla="*/ 887151 h 1390317"/>
              <a:gd name="connsiteX0-11" fmla="*/ 0 w 4146431"/>
              <a:gd name="connsiteY0-12" fmla="*/ 887151 h 1390317"/>
              <a:gd name="connsiteX1-13" fmla="*/ 3491247 w 4146431"/>
              <a:gd name="connsiteY1-14" fmla="*/ 0 h 1390317"/>
              <a:gd name="connsiteX2-15" fmla="*/ 4146431 w 4146431"/>
              <a:gd name="connsiteY2-16" fmla="*/ 1181952 h 1390317"/>
              <a:gd name="connsiteX3-17" fmla="*/ 0 w 4146431"/>
              <a:gd name="connsiteY3-18" fmla="*/ 1390317 h 1390317"/>
              <a:gd name="connsiteX4-19" fmla="*/ 0 w 4146431"/>
              <a:gd name="connsiteY4-20" fmla="*/ 887151 h 1390317"/>
              <a:gd name="connsiteX0-21" fmla="*/ 0 w 4146431"/>
              <a:gd name="connsiteY0-22" fmla="*/ 932514 h 1435680"/>
              <a:gd name="connsiteX1-23" fmla="*/ 3810345 w 4146431"/>
              <a:gd name="connsiteY1-24" fmla="*/ 0 h 1435680"/>
              <a:gd name="connsiteX2-25" fmla="*/ 4146431 w 4146431"/>
              <a:gd name="connsiteY2-26" fmla="*/ 1227315 h 1435680"/>
              <a:gd name="connsiteX3-27" fmla="*/ 0 w 4146431"/>
              <a:gd name="connsiteY3-28" fmla="*/ 1435680 h 1435680"/>
              <a:gd name="connsiteX4-29" fmla="*/ 0 w 4146431"/>
              <a:gd name="connsiteY4-30" fmla="*/ 932514 h 1435680"/>
              <a:gd name="connsiteX0-31" fmla="*/ 0 w 4146431"/>
              <a:gd name="connsiteY0-32" fmla="*/ 932514 h 1435680"/>
              <a:gd name="connsiteX1-33" fmla="*/ 3810345 w 4146431"/>
              <a:gd name="connsiteY1-34" fmla="*/ 0 h 1435680"/>
              <a:gd name="connsiteX2-35" fmla="*/ 4146431 w 4146431"/>
              <a:gd name="connsiteY2-36" fmla="*/ 1227315 h 1435680"/>
              <a:gd name="connsiteX3-37" fmla="*/ 0 w 4146431"/>
              <a:gd name="connsiteY3-38" fmla="*/ 1435680 h 1435680"/>
              <a:gd name="connsiteX4-39" fmla="*/ 0 w 4146431"/>
              <a:gd name="connsiteY4-40" fmla="*/ 932514 h 1435680"/>
              <a:gd name="connsiteX0-41" fmla="*/ 0 w 4146431"/>
              <a:gd name="connsiteY0-42" fmla="*/ 932514 h 1615418"/>
              <a:gd name="connsiteX1-43" fmla="*/ 3810345 w 4146431"/>
              <a:gd name="connsiteY1-44" fmla="*/ 0 h 1615418"/>
              <a:gd name="connsiteX2-45" fmla="*/ 4146431 w 4146431"/>
              <a:gd name="connsiteY2-46" fmla="*/ 1227315 h 1615418"/>
              <a:gd name="connsiteX3-47" fmla="*/ 0 w 4146431"/>
              <a:gd name="connsiteY3-48" fmla="*/ 1435680 h 1615418"/>
              <a:gd name="connsiteX4-49" fmla="*/ 0 w 4146431"/>
              <a:gd name="connsiteY4-50" fmla="*/ 932514 h 1615418"/>
              <a:gd name="connsiteX0-51" fmla="*/ 0 w 4146431"/>
              <a:gd name="connsiteY0-52" fmla="*/ 932514 h 1615418"/>
              <a:gd name="connsiteX1-53" fmla="*/ 3810345 w 4146431"/>
              <a:gd name="connsiteY1-54" fmla="*/ 0 h 1615418"/>
              <a:gd name="connsiteX2-55" fmla="*/ 4146431 w 4146431"/>
              <a:gd name="connsiteY2-56" fmla="*/ 1227315 h 1615418"/>
              <a:gd name="connsiteX3-57" fmla="*/ 0 w 4146431"/>
              <a:gd name="connsiteY3-58" fmla="*/ 1435680 h 1615418"/>
              <a:gd name="connsiteX4-59" fmla="*/ 0 w 4146431"/>
              <a:gd name="connsiteY4-60" fmla="*/ 932514 h 1615418"/>
              <a:gd name="connsiteX0-61" fmla="*/ 0 w 4146431"/>
              <a:gd name="connsiteY0-62" fmla="*/ 932514 h 1734875"/>
              <a:gd name="connsiteX1-63" fmla="*/ 3810345 w 4146431"/>
              <a:gd name="connsiteY1-64" fmla="*/ 0 h 1734875"/>
              <a:gd name="connsiteX2-65" fmla="*/ 4146431 w 4146431"/>
              <a:gd name="connsiteY2-66" fmla="*/ 1227315 h 1734875"/>
              <a:gd name="connsiteX3-67" fmla="*/ 0 w 4146431"/>
              <a:gd name="connsiteY3-68" fmla="*/ 1435680 h 1734875"/>
              <a:gd name="connsiteX4-69" fmla="*/ 0 w 4146431"/>
              <a:gd name="connsiteY4-70" fmla="*/ 932514 h 1734875"/>
              <a:gd name="connsiteX0-71" fmla="*/ 0 w 4146431"/>
              <a:gd name="connsiteY0-72" fmla="*/ 1057371 h 1859732"/>
              <a:gd name="connsiteX1-73" fmla="*/ 4018630 w 4146431"/>
              <a:gd name="connsiteY1-74" fmla="*/ 0 h 1859732"/>
              <a:gd name="connsiteX2-75" fmla="*/ 4146431 w 4146431"/>
              <a:gd name="connsiteY2-76" fmla="*/ 1352172 h 1859732"/>
              <a:gd name="connsiteX3-77" fmla="*/ 0 w 4146431"/>
              <a:gd name="connsiteY3-78" fmla="*/ 1560537 h 1859732"/>
              <a:gd name="connsiteX4-79" fmla="*/ 0 w 4146431"/>
              <a:gd name="connsiteY4-80" fmla="*/ 1057371 h 1859732"/>
              <a:gd name="connsiteX0-81" fmla="*/ 0 w 4146431"/>
              <a:gd name="connsiteY0-82" fmla="*/ 1057371 h 1859732"/>
              <a:gd name="connsiteX1-83" fmla="*/ 4018630 w 4146431"/>
              <a:gd name="connsiteY1-84" fmla="*/ 0 h 1859732"/>
              <a:gd name="connsiteX2-85" fmla="*/ 4146431 w 4146431"/>
              <a:gd name="connsiteY2-86" fmla="*/ 1352172 h 1859732"/>
              <a:gd name="connsiteX3-87" fmla="*/ 0 w 4146431"/>
              <a:gd name="connsiteY3-88" fmla="*/ 1560537 h 1859732"/>
              <a:gd name="connsiteX4-89" fmla="*/ 0 w 4146431"/>
              <a:gd name="connsiteY4-90" fmla="*/ 1057371 h 1859732"/>
              <a:gd name="connsiteX0-91" fmla="*/ 5055 w 4146431"/>
              <a:gd name="connsiteY0-92" fmla="*/ 1232931 h 1859732"/>
              <a:gd name="connsiteX1-93" fmla="*/ 4018630 w 4146431"/>
              <a:gd name="connsiteY1-94" fmla="*/ 0 h 1859732"/>
              <a:gd name="connsiteX2-95" fmla="*/ 4146431 w 4146431"/>
              <a:gd name="connsiteY2-96" fmla="*/ 1352172 h 1859732"/>
              <a:gd name="connsiteX3-97" fmla="*/ 0 w 4146431"/>
              <a:gd name="connsiteY3-98" fmla="*/ 1560537 h 1859732"/>
              <a:gd name="connsiteX4-99" fmla="*/ 5055 w 4146431"/>
              <a:gd name="connsiteY4-100" fmla="*/ 1232931 h 1859732"/>
              <a:gd name="connsiteX0-101" fmla="*/ 5055 w 4146431"/>
              <a:gd name="connsiteY0-102" fmla="*/ 1232931 h 1881711"/>
              <a:gd name="connsiteX1-103" fmla="*/ 4018630 w 4146431"/>
              <a:gd name="connsiteY1-104" fmla="*/ 0 h 1881711"/>
              <a:gd name="connsiteX2-105" fmla="*/ 4146431 w 4146431"/>
              <a:gd name="connsiteY2-106" fmla="*/ 1352172 h 1881711"/>
              <a:gd name="connsiteX3-107" fmla="*/ 0 w 4146431"/>
              <a:gd name="connsiteY3-108" fmla="*/ 1560537 h 1881711"/>
              <a:gd name="connsiteX4-109" fmla="*/ 5055 w 4146431"/>
              <a:gd name="connsiteY4-110" fmla="*/ 1232931 h 1881711"/>
              <a:gd name="connsiteX0-111" fmla="*/ 5055 w 4154325"/>
              <a:gd name="connsiteY0-112" fmla="*/ 1232931 h 1798176"/>
              <a:gd name="connsiteX1-113" fmla="*/ 4018630 w 4154325"/>
              <a:gd name="connsiteY1-114" fmla="*/ 0 h 1798176"/>
              <a:gd name="connsiteX2-115" fmla="*/ 4154325 w 4154325"/>
              <a:gd name="connsiteY2-116" fmla="*/ 1159702 h 1798176"/>
              <a:gd name="connsiteX3-117" fmla="*/ 0 w 4154325"/>
              <a:gd name="connsiteY3-118" fmla="*/ 1560537 h 1798176"/>
              <a:gd name="connsiteX4-119" fmla="*/ 5055 w 4154325"/>
              <a:gd name="connsiteY4-120" fmla="*/ 1232931 h 1798176"/>
              <a:gd name="connsiteX0-121" fmla="*/ 5055 w 4285643"/>
              <a:gd name="connsiteY0-122" fmla="*/ 1232931 h 1827196"/>
              <a:gd name="connsiteX1-123" fmla="*/ 4018630 w 4285643"/>
              <a:gd name="connsiteY1-124" fmla="*/ 0 h 1827196"/>
              <a:gd name="connsiteX2-125" fmla="*/ 4285643 w 4285643"/>
              <a:gd name="connsiteY2-126" fmla="*/ 1233437 h 1827196"/>
              <a:gd name="connsiteX3-127" fmla="*/ 0 w 4285643"/>
              <a:gd name="connsiteY3-128" fmla="*/ 1560537 h 1827196"/>
              <a:gd name="connsiteX4-129" fmla="*/ 5055 w 4285643"/>
              <a:gd name="connsiteY4-130" fmla="*/ 1232931 h 1827196"/>
              <a:gd name="connsiteX0-131" fmla="*/ 5055 w 4285643"/>
              <a:gd name="connsiteY0-132" fmla="*/ 1232931 h 1827196"/>
              <a:gd name="connsiteX1-133" fmla="*/ 4018630 w 4285643"/>
              <a:gd name="connsiteY1-134" fmla="*/ 0 h 1827196"/>
              <a:gd name="connsiteX2-135" fmla="*/ 4285643 w 4285643"/>
              <a:gd name="connsiteY2-136" fmla="*/ 1233437 h 1827196"/>
              <a:gd name="connsiteX3-137" fmla="*/ 0 w 4285643"/>
              <a:gd name="connsiteY3-138" fmla="*/ 1560537 h 1827196"/>
              <a:gd name="connsiteX4-139" fmla="*/ 5055 w 4285643"/>
              <a:gd name="connsiteY4-140" fmla="*/ 1232931 h 1827196"/>
              <a:gd name="connsiteX0-141" fmla="*/ 9381 w 4285643"/>
              <a:gd name="connsiteY0-142" fmla="*/ 1311357 h 1827196"/>
              <a:gd name="connsiteX1-143" fmla="*/ 4018630 w 4285643"/>
              <a:gd name="connsiteY1-144" fmla="*/ 0 h 1827196"/>
              <a:gd name="connsiteX2-145" fmla="*/ 4285643 w 4285643"/>
              <a:gd name="connsiteY2-146" fmla="*/ 1233437 h 1827196"/>
              <a:gd name="connsiteX3-147" fmla="*/ 0 w 4285643"/>
              <a:gd name="connsiteY3-148" fmla="*/ 1560537 h 1827196"/>
              <a:gd name="connsiteX4-149" fmla="*/ 9381 w 4285643"/>
              <a:gd name="connsiteY4-150" fmla="*/ 1311357 h 1827196"/>
              <a:gd name="connsiteX0-151" fmla="*/ 9381 w 4285643"/>
              <a:gd name="connsiteY0-152" fmla="*/ 1311357 h 1827196"/>
              <a:gd name="connsiteX1-153" fmla="*/ 4018630 w 4285643"/>
              <a:gd name="connsiteY1-154" fmla="*/ 0 h 1827196"/>
              <a:gd name="connsiteX2-155" fmla="*/ 4285643 w 4285643"/>
              <a:gd name="connsiteY2-156" fmla="*/ 1233437 h 1827196"/>
              <a:gd name="connsiteX3-157" fmla="*/ 0 w 4285643"/>
              <a:gd name="connsiteY3-158" fmla="*/ 1560537 h 1827196"/>
              <a:gd name="connsiteX4-159" fmla="*/ 9381 w 4285643"/>
              <a:gd name="connsiteY4-160" fmla="*/ 1311357 h 1827196"/>
              <a:gd name="connsiteX0-161" fmla="*/ 9381 w 4285643"/>
              <a:gd name="connsiteY0-162" fmla="*/ 1474332 h 1990171"/>
              <a:gd name="connsiteX1-163" fmla="*/ 4079051 w 4285643"/>
              <a:gd name="connsiteY1-164" fmla="*/ 0 h 1990171"/>
              <a:gd name="connsiteX2-165" fmla="*/ 4285643 w 4285643"/>
              <a:gd name="connsiteY2-166" fmla="*/ 1396412 h 1990171"/>
              <a:gd name="connsiteX3-167" fmla="*/ 0 w 4285643"/>
              <a:gd name="connsiteY3-168" fmla="*/ 1723512 h 1990171"/>
              <a:gd name="connsiteX4-169" fmla="*/ 9381 w 4285643"/>
              <a:gd name="connsiteY4-170" fmla="*/ 1474332 h 1990171"/>
              <a:gd name="connsiteX0-171" fmla="*/ 39970 w 4316232"/>
              <a:gd name="connsiteY0-172" fmla="*/ 1474332 h 1938971"/>
              <a:gd name="connsiteX1-173" fmla="*/ 4109640 w 4316232"/>
              <a:gd name="connsiteY1-174" fmla="*/ 0 h 1938971"/>
              <a:gd name="connsiteX2-175" fmla="*/ 4316232 w 4316232"/>
              <a:gd name="connsiteY2-176" fmla="*/ 1396412 h 1938971"/>
              <a:gd name="connsiteX3-177" fmla="*/ 0 w 4316232"/>
              <a:gd name="connsiteY3-178" fmla="*/ 1630339 h 1938971"/>
              <a:gd name="connsiteX4-179" fmla="*/ 39970 w 4316232"/>
              <a:gd name="connsiteY4-180" fmla="*/ 1474332 h 1938971"/>
              <a:gd name="connsiteX0-181" fmla="*/ 39970 w 4304351"/>
              <a:gd name="connsiteY0-182" fmla="*/ 1474332 h 1898508"/>
              <a:gd name="connsiteX1-183" fmla="*/ 4109640 w 4304351"/>
              <a:gd name="connsiteY1-184" fmla="*/ 0 h 1898508"/>
              <a:gd name="connsiteX2-185" fmla="*/ 4304351 w 4304351"/>
              <a:gd name="connsiteY2-186" fmla="*/ 1306835 h 1898508"/>
              <a:gd name="connsiteX3-187" fmla="*/ 0 w 4304351"/>
              <a:gd name="connsiteY3-188" fmla="*/ 1630339 h 1898508"/>
              <a:gd name="connsiteX4-189" fmla="*/ 39970 w 4304351"/>
              <a:gd name="connsiteY4-190" fmla="*/ 1474332 h 1898508"/>
              <a:gd name="connsiteX0-191" fmla="*/ 39970 w 4429805"/>
              <a:gd name="connsiteY0-192" fmla="*/ 1626183 h 2050359"/>
              <a:gd name="connsiteX1-193" fmla="*/ 4429805 w 4429805"/>
              <a:gd name="connsiteY1-194" fmla="*/ 0 h 2050359"/>
              <a:gd name="connsiteX2-195" fmla="*/ 4304351 w 4429805"/>
              <a:gd name="connsiteY2-196" fmla="*/ 1458686 h 2050359"/>
              <a:gd name="connsiteX3-197" fmla="*/ 0 w 4429805"/>
              <a:gd name="connsiteY3-198" fmla="*/ 1782190 h 2050359"/>
              <a:gd name="connsiteX4-199" fmla="*/ 39970 w 4429805"/>
              <a:gd name="connsiteY4-200" fmla="*/ 1626183 h 2050359"/>
              <a:gd name="connsiteX0-201" fmla="*/ 39970 w 4528113"/>
              <a:gd name="connsiteY0-202" fmla="*/ 1626183 h 2028619"/>
              <a:gd name="connsiteX1-203" fmla="*/ 4429805 w 4528113"/>
              <a:gd name="connsiteY1-204" fmla="*/ 0 h 2028619"/>
              <a:gd name="connsiteX2-205" fmla="*/ 4528113 w 4528113"/>
              <a:gd name="connsiteY2-206" fmla="*/ 1404699 h 2028619"/>
              <a:gd name="connsiteX3-207" fmla="*/ 0 w 4528113"/>
              <a:gd name="connsiteY3-208" fmla="*/ 1782190 h 2028619"/>
              <a:gd name="connsiteX4-209" fmla="*/ 39970 w 4528113"/>
              <a:gd name="connsiteY4-210" fmla="*/ 1626183 h 2028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28113" h="2028619">
                <a:moveTo>
                  <a:pt x="39970" y="1626183"/>
                </a:moveTo>
                <a:cubicBezTo>
                  <a:pt x="1701201" y="1904580"/>
                  <a:pt x="2530957" y="1412113"/>
                  <a:pt x="4429805" y="0"/>
                </a:cubicBezTo>
                <a:lnTo>
                  <a:pt x="4528113" y="1404699"/>
                </a:lnTo>
                <a:cubicBezTo>
                  <a:pt x="3078410" y="2178920"/>
                  <a:pt x="1648770" y="2142253"/>
                  <a:pt x="0" y="1782190"/>
                </a:cubicBezTo>
                <a:lnTo>
                  <a:pt x="39970" y="162618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tx1">
                  <a:alpha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形 12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9950" y="5694680"/>
            <a:ext cx="638175" cy="11633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" h="1832">
                <a:moveTo>
                  <a:pt x="0" y="0"/>
                </a:moveTo>
                <a:lnTo>
                  <a:pt x="1005" y="0"/>
                </a:lnTo>
                <a:lnTo>
                  <a:pt x="1005" y="1832"/>
                </a:lnTo>
                <a:lnTo>
                  <a:pt x="0" y="18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形 12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6300" y="5351780"/>
            <a:ext cx="638175" cy="15062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15" name="图形 12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3390" y="3728720"/>
            <a:ext cx="638175" cy="312928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16" name="图形 12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3765" y="3749040"/>
            <a:ext cx="638175" cy="310896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19" name="图形 122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 rotWithShape="1">
          <a:blip r:embed="rId19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560" y="5231765"/>
            <a:ext cx="638175" cy="162623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1" name="图形 122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 rotWithShape="1">
          <a:blip r:embed="rId21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8940" y="5351780"/>
            <a:ext cx="638175" cy="15062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2" name="图形 122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 rotWithShape="1">
          <a:blip r:embed="rId23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4700" y="5228590"/>
            <a:ext cx="638175" cy="162941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3" name="图形 122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 rotWithShape="1">
          <a:blip r:embed="rId26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9510" y="5296535"/>
            <a:ext cx="638175" cy="156146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5" name="图形 24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alphaModFix amt="25000"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741295" y="3966210"/>
            <a:ext cx="2628265" cy="2070100"/>
          </a:xfrm>
          <a:prstGeom prst="rect">
            <a:avLst/>
          </a:prstGeom>
        </p:spPr>
      </p:pic>
      <p:pic>
        <p:nvPicPr>
          <p:cNvPr id="26" name="图形 25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29">
            <a:alphaModFix amt="25000"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6822440" y="3966210"/>
            <a:ext cx="2628265" cy="2070100"/>
          </a:xfrm>
          <a:prstGeom prst="rect">
            <a:avLst/>
          </a:prstGeom>
        </p:spPr>
      </p:pic>
      <p:pic>
        <p:nvPicPr>
          <p:cNvPr id="27" name="图形 7"/>
          <p:cNvPicPr>
            <a:picLocks noChangeAspect="1"/>
          </p:cNvPicPr>
          <p:nvPr userDrawn="1">
            <p:custDataLst>
              <p:tags r:id="rId32"/>
            </p:custDataLst>
          </p:nvPr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49190"/>
            <a:ext cx="12192000" cy="1908810"/>
          </a:xfrm>
          <a:custGeom>
            <a:avLst/>
            <a:gdLst>
              <a:gd name="connsiteX0" fmla="*/ 0 w 23195420"/>
              <a:gd name="connsiteY0" fmla="*/ 0 h 2145322"/>
              <a:gd name="connsiteX1" fmla="*/ 23195420 w 23195420"/>
              <a:gd name="connsiteY1" fmla="*/ 0 h 2145322"/>
              <a:gd name="connsiteX2" fmla="*/ 23195420 w 23195420"/>
              <a:gd name="connsiteY2" fmla="*/ 2145322 h 2145322"/>
              <a:gd name="connsiteX3" fmla="*/ 0 w 23195420"/>
              <a:gd name="connsiteY3" fmla="*/ 2145322 h 214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5420" h="2145322">
                <a:moveTo>
                  <a:pt x="0" y="0"/>
                </a:moveTo>
                <a:lnTo>
                  <a:pt x="23195420" y="0"/>
                </a:lnTo>
                <a:lnTo>
                  <a:pt x="23195420" y="2145322"/>
                </a:lnTo>
                <a:lnTo>
                  <a:pt x="0" y="2145322"/>
                </a:lnTo>
                <a:close/>
              </a:path>
            </a:pathLst>
          </a:custGeom>
        </p:spPr>
      </p:pic>
      <p:pic>
        <p:nvPicPr>
          <p:cNvPr id="83" name="图片 82" descr="图层 7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>
          <a:blip r:embed="rId3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" y="3508599"/>
            <a:ext cx="12191282" cy="3349401"/>
          </a:xfrm>
          <a:custGeom>
            <a:avLst/>
            <a:gdLst>
              <a:gd name="connsiteX0" fmla="*/ 0 w 12191282"/>
              <a:gd name="connsiteY0" fmla="*/ 0 h 3349401"/>
              <a:gd name="connsiteX1" fmla="*/ 12191282 w 12191282"/>
              <a:gd name="connsiteY1" fmla="*/ 0 h 3349401"/>
              <a:gd name="connsiteX2" fmla="*/ 12191282 w 12191282"/>
              <a:gd name="connsiteY2" fmla="*/ 3349401 h 3349401"/>
              <a:gd name="connsiteX3" fmla="*/ 0 w 12191282"/>
              <a:gd name="connsiteY3" fmla="*/ 3349401 h 3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82" h="3349401">
                <a:moveTo>
                  <a:pt x="0" y="0"/>
                </a:moveTo>
                <a:lnTo>
                  <a:pt x="12191282" y="0"/>
                </a:lnTo>
                <a:lnTo>
                  <a:pt x="12191282" y="3349401"/>
                </a:lnTo>
                <a:lnTo>
                  <a:pt x="0" y="3349401"/>
                </a:lnTo>
                <a:close/>
              </a:path>
            </a:pathLst>
          </a:custGeom>
        </p:spPr>
      </p:pic>
      <p:pic>
        <p:nvPicPr>
          <p:cNvPr id="18" name="图片 17" descr="图层 7"/>
          <p:cNvPicPr>
            <a:picLocks noChangeAspect="1"/>
          </p:cNvPicPr>
          <p:nvPr userDrawn="1">
            <p:custDataLst>
              <p:tags r:id="rId36"/>
            </p:custDataLst>
          </p:nvPr>
        </p:nvPicPr>
        <p:blipFill>
          <a:blip r:embed="rId37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" y="3508600"/>
            <a:ext cx="12191282" cy="3349400"/>
          </a:xfrm>
          <a:custGeom>
            <a:avLst/>
            <a:gdLst>
              <a:gd name="connsiteX0" fmla="*/ 0 w 12191282"/>
              <a:gd name="connsiteY0" fmla="*/ 0 h 3349400"/>
              <a:gd name="connsiteX1" fmla="*/ 12191282 w 12191282"/>
              <a:gd name="connsiteY1" fmla="*/ 0 h 3349400"/>
              <a:gd name="connsiteX2" fmla="*/ 12191282 w 12191282"/>
              <a:gd name="connsiteY2" fmla="*/ 3349400 h 3349400"/>
              <a:gd name="connsiteX3" fmla="*/ 0 w 12191282"/>
              <a:gd name="connsiteY3" fmla="*/ 3349400 h 33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82" h="3349400">
                <a:moveTo>
                  <a:pt x="0" y="0"/>
                </a:moveTo>
                <a:lnTo>
                  <a:pt x="12191282" y="0"/>
                </a:lnTo>
                <a:lnTo>
                  <a:pt x="12191282" y="3349400"/>
                </a:lnTo>
                <a:lnTo>
                  <a:pt x="0" y="3349400"/>
                </a:lnTo>
                <a:close/>
              </a:path>
            </a:pathLst>
          </a:custGeom>
        </p:spPr>
      </p:pic>
      <p:pic>
        <p:nvPicPr>
          <p:cNvPr id="31" name="图片 30" descr="图层 6"/>
          <p:cNvPicPr>
            <a:picLocks noChangeAspect="1"/>
          </p:cNvPicPr>
          <p:nvPr userDrawn="1">
            <p:custDataLst>
              <p:tags r:id="rId38"/>
            </p:custDataLst>
          </p:nvPr>
        </p:nvPicPr>
        <p:blipFill>
          <a:blip r:embed="rId39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71160"/>
            <a:ext cx="12192000" cy="1362075"/>
          </a:xfrm>
          <a:custGeom>
            <a:avLst/>
            <a:gdLst>
              <a:gd name="connsiteX0" fmla="*/ 0 w 23579589"/>
              <a:gd name="connsiteY0" fmla="*/ 0 h 1362075"/>
              <a:gd name="connsiteX1" fmla="*/ 23579590 w 23579589"/>
              <a:gd name="connsiteY1" fmla="*/ 0 h 1362075"/>
              <a:gd name="connsiteX2" fmla="*/ 23579590 w 23579589"/>
              <a:gd name="connsiteY2" fmla="*/ 1362075 h 1362075"/>
              <a:gd name="connsiteX3" fmla="*/ 0 w 23579589"/>
              <a:gd name="connsiteY3" fmla="*/ 1362075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9589" h="1362075">
                <a:moveTo>
                  <a:pt x="0" y="0"/>
                </a:moveTo>
                <a:lnTo>
                  <a:pt x="23579590" y="0"/>
                </a:lnTo>
                <a:lnTo>
                  <a:pt x="23579590" y="1362075"/>
                </a:lnTo>
                <a:lnTo>
                  <a:pt x="0" y="1362075"/>
                </a:lnTo>
                <a:close/>
              </a:path>
            </a:pathLst>
          </a:custGeom>
        </p:spPr>
      </p:pic>
      <p:pic>
        <p:nvPicPr>
          <p:cNvPr id="32" name="图片 31" descr="图层 3"/>
          <p:cNvPicPr/>
          <p:nvPr userDrawn="1">
            <p:custDataLst>
              <p:tags r:id="rId40"/>
            </p:custDataLst>
          </p:nvPr>
        </p:nvPicPr>
        <p:blipFill>
          <a:blip r:embed="rId41" cstate="print">
            <a:alphaModFix amt="95000"/>
            <a:duotone>
              <a:prstClr val="black"/>
              <a:schemeClr val="accent1">
                <a:tint val="45000"/>
                <a:satMod val="400000"/>
              </a:schemeClr>
            </a:duotone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" y="5417820"/>
            <a:ext cx="12190730" cy="791845"/>
          </a:xfrm>
          <a:custGeom>
            <a:avLst/>
            <a:gdLst>
              <a:gd name="connsiteX0" fmla="*/ 0 w 19753664"/>
              <a:gd name="connsiteY0" fmla="*/ 0 h 714375"/>
              <a:gd name="connsiteX1" fmla="*/ 19753664 w 19753664"/>
              <a:gd name="connsiteY1" fmla="*/ 0 h 714375"/>
              <a:gd name="connsiteX2" fmla="*/ 19753664 w 19753664"/>
              <a:gd name="connsiteY2" fmla="*/ 714375 h 714375"/>
              <a:gd name="connsiteX3" fmla="*/ 0 w 19753664"/>
              <a:gd name="connsiteY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3664" h="714375">
                <a:moveTo>
                  <a:pt x="0" y="0"/>
                </a:moveTo>
                <a:lnTo>
                  <a:pt x="19753664" y="0"/>
                </a:lnTo>
                <a:lnTo>
                  <a:pt x="19753664" y="714375"/>
                </a:lnTo>
                <a:lnTo>
                  <a:pt x="0" y="714375"/>
                </a:lnTo>
                <a:close/>
              </a:path>
            </a:pathLst>
          </a:custGeom>
          <a:noFill/>
          <a:effectLst/>
        </p:spPr>
      </p:pic>
      <p:pic>
        <p:nvPicPr>
          <p:cNvPr id="33" name="图片 32" descr="E:/工作文件/2024的工作/0708简约风主题模板打样/素材/发光城市.png发光城市"/>
          <p:cNvPicPr>
            <a:picLocks noChangeAspect="1"/>
          </p:cNvPicPr>
          <p:nvPr userDrawn="1">
            <p:custDataLst>
              <p:tags r:id="rId42"/>
            </p:custDataLst>
          </p:nvPr>
        </p:nvPicPr>
        <p:blipFill>
          <a:blip r:embed="rId4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998" y="3556564"/>
            <a:ext cx="10206005" cy="2916000"/>
          </a:xfrm>
          <a:prstGeom prst="rect">
            <a:avLst/>
          </a:prstGeom>
        </p:spPr>
      </p:pic>
      <p:sp>
        <p:nvSpPr>
          <p:cNvPr id="40" name="任意多边形: 形状 39"/>
          <p:cNvSpPr/>
          <p:nvPr userDrawn="1">
            <p:custDataLst>
              <p:tags r:id="rId44"/>
            </p:custDataLst>
          </p:nvPr>
        </p:nvSpPr>
        <p:spPr>
          <a:xfrm>
            <a:off x="6653530" y="5937641"/>
            <a:ext cx="2200275" cy="624691"/>
          </a:xfrm>
          <a:custGeom>
            <a:avLst/>
            <a:gdLst>
              <a:gd name="connsiteX0" fmla="*/ 1671637 w 2190750"/>
              <a:gd name="connsiteY0" fmla="*/ 547688 h 547688"/>
              <a:gd name="connsiteX1" fmla="*/ 2190750 w 2190750"/>
              <a:gd name="connsiteY1" fmla="*/ 547688 h 547688"/>
              <a:gd name="connsiteX2" fmla="*/ 57150 w 2190750"/>
              <a:gd name="connsiteY2" fmla="*/ 0 h 547688"/>
              <a:gd name="connsiteX3" fmla="*/ 0 w 2190750"/>
              <a:gd name="connsiteY3" fmla="*/ 0 h 547688"/>
              <a:gd name="connsiteX4" fmla="*/ 1671637 w 2190750"/>
              <a:gd name="connsiteY4" fmla="*/ 547688 h 547688"/>
              <a:gd name="connsiteX0-1" fmla="*/ 1947862 w 2190750"/>
              <a:gd name="connsiteY0-2" fmla="*/ 550069 h 550069"/>
              <a:gd name="connsiteX1-3" fmla="*/ 2190750 w 2190750"/>
              <a:gd name="connsiteY1-4" fmla="*/ 547688 h 550069"/>
              <a:gd name="connsiteX2-5" fmla="*/ 57150 w 2190750"/>
              <a:gd name="connsiteY2-6" fmla="*/ 0 h 550069"/>
              <a:gd name="connsiteX3-7" fmla="*/ 0 w 2190750"/>
              <a:gd name="connsiteY3-8" fmla="*/ 0 h 550069"/>
              <a:gd name="connsiteX4-9" fmla="*/ 1947862 w 2190750"/>
              <a:gd name="connsiteY4-10" fmla="*/ 550069 h 550069"/>
              <a:gd name="connsiteX0-11" fmla="*/ 1947862 w 2200275"/>
              <a:gd name="connsiteY0-12" fmla="*/ 550069 h 550069"/>
              <a:gd name="connsiteX1-13" fmla="*/ 2200275 w 2200275"/>
              <a:gd name="connsiteY1-14" fmla="*/ 545307 h 550069"/>
              <a:gd name="connsiteX2-15" fmla="*/ 57150 w 2200275"/>
              <a:gd name="connsiteY2-16" fmla="*/ 0 h 550069"/>
              <a:gd name="connsiteX3-17" fmla="*/ 0 w 2200275"/>
              <a:gd name="connsiteY3-18" fmla="*/ 0 h 550069"/>
              <a:gd name="connsiteX4-19" fmla="*/ 1947862 w 2200275"/>
              <a:gd name="connsiteY4-20" fmla="*/ 550069 h 5500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00275" h="550069">
                <a:moveTo>
                  <a:pt x="1947862" y="550069"/>
                </a:moveTo>
                <a:lnTo>
                  <a:pt x="2200275" y="545307"/>
                </a:lnTo>
                <a:lnTo>
                  <a:pt x="57150" y="0"/>
                </a:lnTo>
                <a:lnTo>
                  <a:pt x="0" y="0"/>
                </a:lnTo>
                <a:lnTo>
                  <a:pt x="1947862" y="550069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45"/>
            </p:custDataLst>
          </p:nvPr>
        </p:nvSpPr>
        <p:spPr>
          <a:xfrm>
            <a:off x="7031990" y="6146112"/>
            <a:ext cx="1445260" cy="245981"/>
          </a:xfrm>
          <a:custGeom>
            <a:avLst/>
            <a:gdLst>
              <a:gd name="connsiteX0" fmla="*/ 550069 w 1433513"/>
              <a:gd name="connsiteY0" fmla="*/ 216694 h 216694"/>
              <a:gd name="connsiteX1" fmla="*/ 1433513 w 1433513"/>
              <a:gd name="connsiteY1" fmla="*/ 216694 h 216694"/>
              <a:gd name="connsiteX2" fmla="*/ 504825 w 1433513"/>
              <a:gd name="connsiteY2" fmla="*/ 0 h 216694"/>
              <a:gd name="connsiteX3" fmla="*/ 0 w 1433513"/>
              <a:gd name="connsiteY3" fmla="*/ 0 h 216694"/>
              <a:gd name="connsiteX4" fmla="*/ 550069 w 1433513"/>
              <a:gd name="connsiteY4" fmla="*/ 216694 h 216694"/>
              <a:gd name="connsiteX0-1" fmla="*/ 538162 w 1433513"/>
              <a:gd name="connsiteY0-2" fmla="*/ 216694 h 216694"/>
              <a:gd name="connsiteX1-3" fmla="*/ 1433513 w 1433513"/>
              <a:gd name="connsiteY1-4" fmla="*/ 216694 h 216694"/>
              <a:gd name="connsiteX2-5" fmla="*/ 504825 w 1433513"/>
              <a:gd name="connsiteY2-6" fmla="*/ 0 h 216694"/>
              <a:gd name="connsiteX3-7" fmla="*/ 0 w 1433513"/>
              <a:gd name="connsiteY3-8" fmla="*/ 0 h 216694"/>
              <a:gd name="connsiteX4-9" fmla="*/ 538162 w 1433513"/>
              <a:gd name="connsiteY4-10" fmla="*/ 216694 h 216694"/>
              <a:gd name="connsiteX0-11" fmla="*/ 538162 w 1433513"/>
              <a:gd name="connsiteY0-12" fmla="*/ 216694 h 216694"/>
              <a:gd name="connsiteX1-13" fmla="*/ 1433513 w 1433513"/>
              <a:gd name="connsiteY1-14" fmla="*/ 216694 h 216694"/>
              <a:gd name="connsiteX2-15" fmla="*/ 526257 w 1433513"/>
              <a:gd name="connsiteY2-16" fmla="*/ 2382 h 216694"/>
              <a:gd name="connsiteX3-17" fmla="*/ 0 w 1433513"/>
              <a:gd name="connsiteY3-18" fmla="*/ 0 h 216694"/>
              <a:gd name="connsiteX4-19" fmla="*/ 538162 w 1433513"/>
              <a:gd name="connsiteY4-20" fmla="*/ 216694 h 216694"/>
              <a:gd name="connsiteX0-21" fmla="*/ 538162 w 1445420"/>
              <a:gd name="connsiteY0-22" fmla="*/ 216694 h 216694"/>
              <a:gd name="connsiteX1-23" fmla="*/ 1445420 w 1445420"/>
              <a:gd name="connsiteY1-24" fmla="*/ 214313 h 216694"/>
              <a:gd name="connsiteX2-25" fmla="*/ 526257 w 1445420"/>
              <a:gd name="connsiteY2-26" fmla="*/ 2382 h 216694"/>
              <a:gd name="connsiteX3-27" fmla="*/ 0 w 1445420"/>
              <a:gd name="connsiteY3-28" fmla="*/ 0 h 216694"/>
              <a:gd name="connsiteX4-29" fmla="*/ 538162 w 1445420"/>
              <a:gd name="connsiteY4-30" fmla="*/ 216694 h 2166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45420" h="216694">
                <a:moveTo>
                  <a:pt x="538162" y="216694"/>
                </a:moveTo>
                <a:lnTo>
                  <a:pt x="1445420" y="214313"/>
                </a:lnTo>
                <a:lnTo>
                  <a:pt x="526257" y="2382"/>
                </a:lnTo>
                <a:lnTo>
                  <a:pt x="0" y="0"/>
                </a:lnTo>
                <a:lnTo>
                  <a:pt x="538162" y="216694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46"/>
            </p:custDataLst>
          </p:nvPr>
        </p:nvSpPr>
        <p:spPr>
          <a:xfrm>
            <a:off x="5238750" y="5897245"/>
            <a:ext cx="759460" cy="429926"/>
          </a:xfrm>
          <a:custGeom>
            <a:avLst/>
            <a:gdLst>
              <a:gd name="connsiteX0" fmla="*/ 702469 w 759619"/>
              <a:gd name="connsiteY0" fmla="*/ 0 h 378619"/>
              <a:gd name="connsiteX1" fmla="*/ 759619 w 759619"/>
              <a:gd name="connsiteY1" fmla="*/ 0 h 378619"/>
              <a:gd name="connsiteX2" fmla="*/ 247650 w 759619"/>
              <a:gd name="connsiteY2" fmla="*/ 378619 h 378619"/>
              <a:gd name="connsiteX3" fmla="*/ 0 w 759619"/>
              <a:gd name="connsiteY3" fmla="*/ 378619 h 378619"/>
              <a:gd name="connsiteX4" fmla="*/ 702469 w 759619"/>
              <a:gd name="connsiteY4" fmla="*/ 0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19" h="378619">
                <a:moveTo>
                  <a:pt x="702469" y="0"/>
                </a:moveTo>
                <a:lnTo>
                  <a:pt x="759619" y="0"/>
                </a:lnTo>
                <a:lnTo>
                  <a:pt x="247650" y="378619"/>
                </a:lnTo>
                <a:lnTo>
                  <a:pt x="0" y="378619"/>
                </a:lnTo>
                <a:lnTo>
                  <a:pt x="702469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47"/>
            </p:custDataLst>
          </p:nvPr>
        </p:nvSpPr>
        <p:spPr>
          <a:xfrm>
            <a:off x="6536690" y="6164867"/>
            <a:ext cx="892810" cy="573475"/>
          </a:xfrm>
          <a:custGeom>
            <a:avLst/>
            <a:gdLst>
              <a:gd name="connsiteX0" fmla="*/ 0 w 885825"/>
              <a:gd name="connsiteY0" fmla="*/ 0 h 504825"/>
              <a:gd name="connsiteX1" fmla="*/ 142875 w 885825"/>
              <a:gd name="connsiteY1" fmla="*/ 0 h 504825"/>
              <a:gd name="connsiteX2" fmla="*/ 885825 w 885825"/>
              <a:gd name="connsiteY2" fmla="*/ 504825 h 504825"/>
              <a:gd name="connsiteX3" fmla="*/ 519113 w 885825"/>
              <a:gd name="connsiteY3" fmla="*/ 504825 h 504825"/>
              <a:gd name="connsiteX4" fmla="*/ 0 w 885825"/>
              <a:gd name="connsiteY4" fmla="*/ 0 h 504825"/>
              <a:gd name="connsiteX0-1" fmla="*/ 0 w 892969"/>
              <a:gd name="connsiteY0-2" fmla="*/ 0 h 504825"/>
              <a:gd name="connsiteX1-3" fmla="*/ 150019 w 892969"/>
              <a:gd name="connsiteY1-4" fmla="*/ 0 h 504825"/>
              <a:gd name="connsiteX2-5" fmla="*/ 892969 w 892969"/>
              <a:gd name="connsiteY2-6" fmla="*/ 504825 h 504825"/>
              <a:gd name="connsiteX3-7" fmla="*/ 526257 w 892969"/>
              <a:gd name="connsiteY3-8" fmla="*/ 504825 h 504825"/>
              <a:gd name="connsiteX4-9" fmla="*/ 0 w 892969"/>
              <a:gd name="connsiteY4-10" fmla="*/ 0 h 5048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2969" h="504825">
                <a:moveTo>
                  <a:pt x="0" y="0"/>
                </a:moveTo>
                <a:lnTo>
                  <a:pt x="150019" y="0"/>
                </a:lnTo>
                <a:lnTo>
                  <a:pt x="892969" y="504825"/>
                </a:lnTo>
                <a:lnTo>
                  <a:pt x="526257" y="5048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48"/>
            </p:custDataLst>
          </p:nvPr>
        </p:nvSpPr>
        <p:spPr>
          <a:xfrm>
            <a:off x="5750560" y="6010497"/>
            <a:ext cx="402590" cy="349135"/>
          </a:xfrm>
          <a:custGeom>
            <a:avLst/>
            <a:gdLst>
              <a:gd name="connsiteX0" fmla="*/ 171450 w 257175"/>
              <a:gd name="connsiteY0" fmla="*/ 0 h 395287"/>
              <a:gd name="connsiteX1" fmla="*/ 257175 w 257175"/>
              <a:gd name="connsiteY1" fmla="*/ 0 h 395287"/>
              <a:gd name="connsiteX2" fmla="*/ 226219 w 257175"/>
              <a:gd name="connsiteY2" fmla="*/ 395287 h 395287"/>
              <a:gd name="connsiteX3" fmla="*/ 0 w 257175"/>
              <a:gd name="connsiteY3" fmla="*/ 395287 h 395287"/>
              <a:gd name="connsiteX4" fmla="*/ 171450 w 257175"/>
              <a:gd name="connsiteY4" fmla="*/ 0 h 395287"/>
              <a:gd name="connsiteX0-1" fmla="*/ 85725 w 257175"/>
              <a:gd name="connsiteY0-2" fmla="*/ 4763 h 395287"/>
              <a:gd name="connsiteX1-3" fmla="*/ 257175 w 257175"/>
              <a:gd name="connsiteY1-4" fmla="*/ 0 h 395287"/>
              <a:gd name="connsiteX2-5" fmla="*/ 226219 w 257175"/>
              <a:gd name="connsiteY2-6" fmla="*/ 395287 h 395287"/>
              <a:gd name="connsiteX3-7" fmla="*/ 0 w 257175"/>
              <a:gd name="connsiteY3-8" fmla="*/ 395287 h 395287"/>
              <a:gd name="connsiteX4-9" fmla="*/ 85725 w 257175"/>
              <a:gd name="connsiteY4-10" fmla="*/ 4763 h 395287"/>
              <a:gd name="connsiteX0-11" fmla="*/ 304800 w 476250"/>
              <a:gd name="connsiteY0-12" fmla="*/ 4763 h 395287"/>
              <a:gd name="connsiteX1-13" fmla="*/ 476250 w 476250"/>
              <a:gd name="connsiteY1-14" fmla="*/ 0 h 395287"/>
              <a:gd name="connsiteX2-15" fmla="*/ 445294 w 476250"/>
              <a:gd name="connsiteY2-16" fmla="*/ 395287 h 395287"/>
              <a:gd name="connsiteX3-17" fmla="*/ 0 w 476250"/>
              <a:gd name="connsiteY3-18" fmla="*/ 392906 h 395287"/>
              <a:gd name="connsiteX4-19" fmla="*/ 304800 w 476250"/>
              <a:gd name="connsiteY4-20" fmla="*/ 4763 h 395287"/>
              <a:gd name="connsiteX0-21" fmla="*/ 304800 w 476250"/>
              <a:gd name="connsiteY0-22" fmla="*/ 4763 h 392906"/>
              <a:gd name="connsiteX1-23" fmla="*/ 476250 w 476250"/>
              <a:gd name="connsiteY1-24" fmla="*/ 0 h 392906"/>
              <a:gd name="connsiteX2-25" fmla="*/ 454819 w 476250"/>
              <a:gd name="connsiteY2-26" fmla="*/ 392905 h 392906"/>
              <a:gd name="connsiteX3-27" fmla="*/ 0 w 476250"/>
              <a:gd name="connsiteY3-28" fmla="*/ 392906 h 392906"/>
              <a:gd name="connsiteX4-29" fmla="*/ 304800 w 476250"/>
              <a:gd name="connsiteY4-30" fmla="*/ 4763 h 392906"/>
              <a:gd name="connsiteX0-31" fmla="*/ 230982 w 402432"/>
              <a:gd name="connsiteY0-32" fmla="*/ 4763 h 392905"/>
              <a:gd name="connsiteX1-33" fmla="*/ 402432 w 402432"/>
              <a:gd name="connsiteY1-34" fmla="*/ 0 h 392905"/>
              <a:gd name="connsiteX2-35" fmla="*/ 381001 w 402432"/>
              <a:gd name="connsiteY2-36" fmla="*/ 392905 h 392905"/>
              <a:gd name="connsiteX3-37" fmla="*/ 0 w 402432"/>
              <a:gd name="connsiteY3-38" fmla="*/ 304800 h 392905"/>
              <a:gd name="connsiteX4-39" fmla="*/ 230982 w 402432"/>
              <a:gd name="connsiteY4-40" fmla="*/ 4763 h 392905"/>
              <a:gd name="connsiteX0-41" fmla="*/ 230982 w 402432"/>
              <a:gd name="connsiteY0-42" fmla="*/ 4763 h 321467"/>
              <a:gd name="connsiteX1-43" fmla="*/ 402432 w 402432"/>
              <a:gd name="connsiteY1-44" fmla="*/ 0 h 321467"/>
              <a:gd name="connsiteX2-45" fmla="*/ 378620 w 402432"/>
              <a:gd name="connsiteY2-46" fmla="*/ 321467 h 321467"/>
              <a:gd name="connsiteX3-47" fmla="*/ 0 w 402432"/>
              <a:gd name="connsiteY3-48" fmla="*/ 304800 h 321467"/>
              <a:gd name="connsiteX4-49" fmla="*/ 230982 w 402432"/>
              <a:gd name="connsiteY4-50" fmla="*/ 4763 h 321467"/>
              <a:gd name="connsiteX0-51" fmla="*/ 230982 w 402432"/>
              <a:gd name="connsiteY0-52" fmla="*/ 4763 h 307179"/>
              <a:gd name="connsiteX1-53" fmla="*/ 402432 w 402432"/>
              <a:gd name="connsiteY1-54" fmla="*/ 0 h 307179"/>
              <a:gd name="connsiteX2-55" fmla="*/ 388145 w 402432"/>
              <a:gd name="connsiteY2-56" fmla="*/ 307179 h 307179"/>
              <a:gd name="connsiteX3-57" fmla="*/ 0 w 402432"/>
              <a:gd name="connsiteY3-58" fmla="*/ 304800 h 307179"/>
              <a:gd name="connsiteX4-59" fmla="*/ 230982 w 402432"/>
              <a:gd name="connsiteY4-60" fmla="*/ 4763 h 307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432" h="307179">
                <a:moveTo>
                  <a:pt x="230982" y="4763"/>
                </a:moveTo>
                <a:lnTo>
                  <a:pt x="402432" y="0"/>
                </a:lnTo>
                <a:lnTo>
                  <a:pt x="388145" y="307179"/>
                </a:lnTo>
                <a:lnTo>
                  <a:pt x="0" y="304800"/>
                </a:lnTo>
                <a:lnTo>
                  <a:pt x="230982" y="4763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49"/>
            </p:custDataLst>
          </p:nvPr>
        </p:nvSpPr>
        <p:spPr>
          <a:xfrm>
            <a:off x="6215380" y="5910951"/>
            <a:ext cx="492760" cy="440746"/>
          </a:xfrm>
          <a:custGeom>
            <a:avLst/>
            <a:gdLst>
              <a:gd name="connsiteX0" fmla="*/ 169069 w 450056"/>
              <a:gd name="connsiteY0" fmla="*/ 402431 h 402431"/>
              <a:gd name="connsiteX1" fmla="*/ 450056 w 450056"/>
              <a:gd name="connsiteY1" fmla="*/ 402431 h 402431"/>
              <a:gd name="connsiteX2" fmla="*/ 23812 w 450056"/>
              <a:gd name="connsiteY2" fmla="*/ 0 h 402431"/>
              <a:gd name="connsiteX3" fmla="*/ 0 w 450056"/>
              <a:gd name="connsiteY3" fmla="*/ 0 h 402431"/>
              <a:gd name="connsiteX4" fmla="*/ 169069 w 450056"/>
              <a:gd name="connsiteY4" fmla="*/ 402431 h 402431"/>
              <a:gd name="connsiteX0-1" fmla="*/ 169069 w 450056"/>
              <a:gd name="connsiteY0-2" fmla="*/ 402431 h 402431"/>
              <a:gd name="connsiteX1-3" fmla="*/ 450056 w 450056"/>
              <a:gd name="connsiteY1-4" fmla="*/ 402431 h 402431"/>
              <a:gd name="connsiteX2-5" fmla="*/ 119062 w 450056"/>
              <a:gd name="connsiteY2-6" fmla="*/ 85725 h 402431"/>
              <a:gd name="connsiteX3-7" fmla="*/ 0 w 450056"/>
              <a:gd name="connsiteY3-8" fmla="*/ 0 h 402431"/>
              <a:gd name="connsiteX4-9" fmla="*/ 169069 w 450056"/>
              <a:gd name="connsiteY4-10" fmla="*/ 402431 h 402431"/>
              <a:gd name="connsiteX0-11" fmla="*/ 133350 w 414337"/>
              <a:gd name="connsiteY0-12" fmla="*/ 316706 h 316706"/>
              <a:gd name="connsiteX1-13" fmla="*/ 414337 w 414337"/>
              <a:gd name="connsiteY1-14" fmla="*/ 316706 h 316706"/>
              <a:gd name="connsiteX2-15" fmla="*/ 83343 w 414337"/>
              <a:gd name="connsiteY2-16" fmla="*/ 0 h 316706"/>
              <a:gd name="connsiteX3-17" fmla="*/ 0 w 414337"/>
              <a:gd name="connsiteY3-18" fmla="*/ 0 h 316706"/>
              <a:gd name="connsiteX4-19" fmla="*/ 133350 w 414337"/>
              <a:gd name="connsiteY4-20" fmla="*/ 316706 h 316706"/>
              <a:gd name="connsiteX0-21" fmla="*/ 159544 w 414337"/>
              <a:gd name="connsiteY0-22" fmla="*/ 388143 h 388143"/>
              <a:gd name="connsiteX1-23" fmla="*/ 414337 w 414337"/>
              <a:gd name="connsiteY1-24" fmla="*/ 316706 h 388143"/>
              <a:gd name="connsiteX2-25" fmla="*/ 83343 w 414337"/>
              <a:gd name="connsiteY2-26" fmla="*/ 0 h 388143"/>
              <a:gd name="connsiteX3-27" fmla="*/ 0 w 414337"/>
              <a:gd name="connsiteY3-28" fmla="*/ 0 h 388143"/>
              <a:gd name="connsiteX4-29" fmla="*/ 159544 w 414337"/>
              <a:gd name="connsiteY4-30" fmla="*/ 388143 h 388143"/>
              <a:gd name="connsiteX0-31" fmla="*/ 159544 w 492918"/>
              <a:gd name="connsiteY0-32" fmla="*/ 388143 h 388143"/>
              <a:gd name="connsiteX1-33" fmla="*/ 492918 w 492918"/>
              <a:gd name="connsiteY1-34" fmla="*/ 388143 h 388143"/>
              <a:gd name="connsiteX2-35" fmla="*/ 83343 w 492918"/>
              <a:gd name="connsiteY2-36" fmla="*/ 0 h 388143"/>
              <a:gd name="connsiteX3-37" fmla="*/ 0 w 492918"/>
              <a:gd name="connsiteY3-38" fmla="*/ 0 h 388143"/>
              <a:gd name="connsiteX4-39" fmla="*/ 159544 w 492918"/>
              <a:gd name="connsiteY4-40" fmla="*/ 388143 h 388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2918" h="388143">
                <a:moveTo>
                  <a:pt x="159544" y="388143"/>
                </a:moveTo>
                <a:lnTo>
                  <a:pt x="492918" y="388143"/>
                </a:lnTo>
                <a:lnTo>
                  <a:pt x="83343" y="0"/>
                </a:lnTo>
                <a:lnTo>
                  <a:pt x="0" y="0"/>
                </a:lnTo>
                <a:lnTo>
                  <a:pt x="159544" y="388143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0"/>
            </p:custDataLst>
          </p:nvPr>
        </p:nvSpPr>
        <p:spPr>
          <a:xfrm>
            <a:off x="3705225" y="6092731"/>
            <a:ext cx="1606550" cy="396744"/>
          </a:xfrm>
          <a:custGeom>
            <a:avLst/>
            <a:gdLst>
              <a:gd name="connsiteX0" fmla="*/ 0 w 1606550"/>
              <a:gd name="connsiteY0" fmla="*/ 349250 h 349250"/>
              <a:gd name="connsiteX1" fmla="*/ 568325 w 1606550"/>
              <a:gd name="connsiteY1" fmla="*/ 349250 h 349250"/>
              <a:gd name="connsiteX2" fmla="*/ 1606550 w 1606550"/>
              <a:gd name="connsiteY2" fmla="*/ 0 h 349250"/>
              <a:gd name="connsiteX3" fmla="*/ 1346200 w 1606550"/>
              <a:gd name="connsiteY3" fmla="*/ 0 h 349250"/>
              <a:gd name="connsiteX4" fmla="*/ 0 w 1606550"/>
              <a:gd name="connsiteY4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50" h="349250">
                <a:moveTo>
                  <a:pt x="0" y="349250"/>
                </a:moveTo>
                <a:lnTo>
                  <a:pt x="568325" y="349250"/>
                </a:lnTo>
                <a:lnTo>
                  <a:pt x="1606550" y="0"/>
                </a:lnTo>
                <a:lnTo>
                  <a:pt x="1346200" y="0"/>
                </a:lnTo>
                <a:lnTo>
                  <a:pt x="0" y="34925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59"/>
          <p:cNvSpPr/>
          <p:nvPr userDrawn="1">
            <p:custDataLst>
              <p:tags r:id="rId51"/>
            </p:custDataLst>
          </p:nvPr>
        </p:nvSpPr>
        <p:spPr>
          <a:xfrm>
            <a:off x="718" y="5921771"/>
            <a:ext cx="4818932" cy="589345"/>
          </a:xfrm>
          <a:custGeom>
            <a:avLst/>
            <a:gdLst>
              <a:gd name="connsiteX0" fmla="*/ 4526031 w 4818932"/>
              <a:gd name="connsiteY0" fmla="*/ 0 h 589345"/>
              <a:gd name="connsiteX1" fmla="*/ 4818932 w 4818932"/>
              <a:gd name="connsiteY1" fmla="*/ 10814 h 589345"/>
              <a:gd name="connsiteX2" fmla="*/ 532574 w 4818932"/>
              <a:gd name="connsiteY2" fmla="*/ 589345 h 589345"/>
              <a:gd name="connsiteX3" fmla="*/ 0 w 4818932"/>
              <a:gd name="connsiteY3" fmla="*/ 588620 h 589345"/>
              <a:gd name="connsiteX4" fmla="*/ 0 w 4818932"/>
              <a:gd name="connsiteY4" fmla="*/ 444223 h 5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932" h="589345">
                <a:moveTo>
                  <a:pt x="4526031" y="0"/>
                </a:moveTo>
                <a:lnTo>
                  <a:pt x="4818932" y="10814"/>
                </a:lnTo>
                <a:lnTo>
                  <a:pt x="532574" y="589345"/>
                </a:lnTo>
                <a:lnTo>
                  <a:pt x="0" y="588620"/>
                </a:lnTo>
                <a:lnTo>
                  <a:pt x="0" y="444223"/>
                </a:lnTo>
                <a:close/>
              </a:path>
            </a:pathLst>
          </a:custGeom>
          <a:gradFill>
            <a:gsLst>
              <a:gs pos="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52"/>
            </p:custDataLst>
          </p:nvPr>
        </p:nvSpPr>
        <p:spPr>
          <a:xfrm>
            <a:off x="1619250" y="6265856"/>
            <a:ext cx="2609850" cy="533801"/>
          </a:xfrm>
          <a:custGeom>
            <a:avLst/>
            <a:gdLst>
              <a:gd name="connsiteX0" fmla="*/ 2327275 w 2609850"/>
              <a:gd name="connsiteY0" fmla="*/ 0 h 469900"/>
              <a:gd name="connsiteX1" fmla="*/ 2609850 w 2609850"/>
              <a:gd name="connsiteY1" fmla="*/ 0 h 469900"/>
              <a:gd name="connsiteX2" fmla="*/ 584200 w 2609850"/>
              <a:gd name="connsiteY2" fmla="*/ 469900 h 469900"/>
              <a:gd name="connsiteX3" fmla="*/ 0 w 2609850"/>
              <a:gd name="connsiteY3" fmla="*/ 469900 h 469900"/>
              <a:gd name="connsiteX4" fmla="*/ 2327275 w 2609850"/>
              <a:gd name="connsiteY4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850" h="469900">
                <a:moveTo>
                  <a:pt x="2327275" y="0"/>
                </a:moveTo>
                <a:lnTo>
                  <a:pt x="2609850" y="0"/>
                </a:lnTo>
                <a:lnTo>
                  <a:pt x="584200" y="469900"/>
                </a:lnTo>
                <a:lnTo>
                  <a:pt x="0" y="469900"/>
                </a:lnTo>
                <a:lnTo>
                  <a:pt x="2327275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"/>
          <p:cNvSpPr/>
          <p:nvPr userDrawn="1">
            <p:custDataLst>
              <p:tags r:id="rId53"/>
            </p:custDataLst>
          </p:nvPr>
        </p:nvSpPr>
        <p:spPr>
          <a:xfrm>
            <a:off x="5403850" y="6625090"/>
            <a:ext cx="427990" cy="2322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4" h="322">
                <a:moveTo>
                  <a:pt x="254" y="0"/>
                </a:moveTo>
                <a:lnTo>
                  <a:pt x="674" y="0"/>
                </a:lnTo>
                <a:lnTo>
                  <a:pt x="532" y="322"/>
                </a:lnTo>
                <a:lnTo>
                  <a:pt x="0" y="322"/>
                </a:lnTo>
                <a:lnTo>
                  <a:pt x="254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任意多边形 7"/>
          <p:cNvSpPr/>
          <p:nvPr userDrawn="1">
            <p:custDataLst>
              <p:tags r:id="rId54"/>
            </p:custDataLst>
          </p:nvPr>
        </p:nvSpPr>
        <p:spPr>
          <a:xfrm>
            <a:off x="6108700" y="6521936"/>
            <a:ext cx="455295" cy="33542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7" h="465">
                <a:moveTo>
                  <a:pt x="25" y="0"/>
                </a:moveTo>
                <a:lnTo>
                  <a:pt x="530" y="5"/>
                </a:lnTo>
                <a:lnTo>
                  <a:pt x="717" y="465"/>
                </a:lnTo>
                <a:lnTo>
                  <a:pt x="0" y="465"/>
                </a:lnTo>
                <a:lnTo>
                  <a:pt x="25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任意多边形 12"/>
          <p:cNvSpPr/>
          <p:nvPr userDrawn="1">
            <p:custDataLst>
              <p:tags r:id="rId55"/>
            </p:custDataLst>
          </p:nvPr>
        </p:nvSpPr>
        <p:spPr>
          <a:xfrm>
            <a:off x="3866515" y="6457014"/>
            <a:ext cx="1153160" cy="4003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16" h="555">
                <a:moveTo>
                  <a:pt x="1311" y="0"/>
                </a:moveTo>
                <a:lnTo>
                  <a:pt x="1816" y="0"/>
                </a:lnTo>
                <a:lnTo>
                  <a:pt x="781" y="555"/>
                </a:lnTo>
                <a:lnTo>
                  <a:pt x="0" y="555"/>
                </a:lnTo>
                <a:lnTo>
                  <a:pt x="1311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18"/>
          <p:cNvSpPr/>
          <p:nvPr userDrawn="1">
            <p:custDataLst>
              <p:tags r:id="rId56"/>
            </p:custDataLst>
          </p:nvPr>
        </p:nvSpPr>
        <p:spPr>
          <a:xfrm>
            <a:off x="8028305" y="6110605"/>
            <a:ext cx="3810000" cy="619125"/>
          </a:xfrm>
          <a:custGeom>
            <a:avLst/>
            <a:gdLst>
              <a:gd name="connisteX0" fmla="*/ 3314700 w 3810000"/>
              <a:gd name="connsiteY0" fmla="*/ 619125 h 619125"/>
              <a:gd name="connisteX1" fmla="*/ 3810000 w 3810000"/>
              <a:gd name="connsiteY1" fmla="*/ 619125 h 619125"/>
              <a:gd name="connisteX2" fmla="*/ 128270 w 3810000"/>
              <a:gd name="connsiteY2" fmla="*/ 0 h 619125"/>
              <a:gd name="connisteX3" fmla="*/ 0 w 3810000"/>
              <a:gd name="connsiteY3" fmla="*/ 0 h 619125"/>
              <a:gd name="connisteX4" fmla="*/ 3314700 w 3810000"/>
              <a:gd name="connsiteY4" fmla="*/ 619125 h 619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810000" h="619125">
                <a:moveTo>
                  <a:pt x="3314700" y="619125"/>
                </a:moveTo>
                <a:lnTo>
                  <a:pt x="3810000" y="619125"/>
                </a:lnTo>
                <a:lnTo>
                  <a:pt x="128270" y="0"/>
                </a:lnTo>
                <a:lnTo>
                  <a:pt x="0" y="0"/>
                </a:lnTo>
                <a:lnTo>
                  <a:pt x="3314700" y="619125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19"/>
          <p:cNvSpPr/>
          <p:nvPr userDrawn="1">
            <p:custDataLst>
              <p:tags r:id="rId57"/>
            </p:custDataLst>
          </p:nvPr>
        </p:nvSpPr>
        <p:spPr>
          <a:xfrm>
            <a:off x="4461510" y="5810885"/>
            <a:ext cx="1402080" cy="252730"/>
          </a:xfrm>
          <a:custGeom>
            <a:avLst/>
            <a:gdLst>
              <a:gd name="connisteX0" fmla="*/ 1402080 w 1402080"/>
              <a:gd name="connsiteY0" fmla="*/ 5080 h 252730"/>
              <a:gd name="connisteX1" fmla="*/ 535305 w 1402080"/>
              <a:gd name="connsiteY1" fmla="*/ 252730 h 252730"/>
              <a:gd name="connisteX2" fmla="*/ 0 w 1402080"/>
              <a:gd name="connsiteY2" fmla="*/ 252730 h 252730"/>
              <a:gd name="connisteX3" fmla="*/ 1302385 w 1402080"/>
              <a:gd name="connsiteY3" fmla="*/ 0 h 252730"/>
              <a:gd name="connisteX4" fmla="*/ 1402080 w 1402080"/>
              <a:gd name="connsiteY4" fmla="*/ 5080 h 2527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402080" h="252730">
                <a:moveTo>
                  <a:pt x="1402080" y="5080"/>
                </a:moveTo>
                <a:lnTo>
                  <a:pt x="535305" y="252730"/>
                </a:lnTo>
                <a:lnTo>
                  <a:pt x="0" y="252730"/>
                </a:lnTo>
                <a:lnTo>
                  <a:pt x="1302385" y="0"/>
                </a:lnTo>
                <a:lnTo>
                  <a:pt x="1402080" y="508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en-US" altLang="zh-CN"/>
          </a:p>
        </p:txBody>
      </p:sp>
      <p:sp>
        <p:nvSpPr>
          <p:cNvPr id="38" name="任意多边形 21"/>
          <p:cNvSpPr/>
          <p:nvPr userDrawn="1">
            <p:custDataLst>
              <p:tags r:id="rId58"/>
            </p:custDataLst>
          </p:nvPr>
        </p:nvSpPr>
        <p:spPr>
          <a:xfrm>
            <a:off x="6451600" y="5821680"/>
            <a:ext cx="2743200" cy="314325"/>
          </a:xfrm>
          <a:custGeom>
            <a:avLst/>
            <a:gdLst>
              <a:gd name="connisteX0" fmla="*/ 1682750 w 2743200"/>
              <a:gd name="connsiteY0" fmla="*/ 314325 h 314325"/>
              <a:gd name="connisteX1" fmla="*/ 2743200 w 2743200"/>
              <a:gd name="connsiteY1" fmla="*/ 314325 h 314325"/>
              <a:gd name="connisteX2" fmla="*/ 234950 w 2743200"/>
              <a:gd name="connsiteY2" fmla="*/ 0 h 314325"/>
              <a:gd name="connisteX3" fmla="*/ 0 w 2743200"/>
              <a:gd name="connsiteY3" fmla="*/ 0 h 314325"/>
              <a:gd name="connisteX4" fmla="*/ 1682750 w 2743200"/>
              <a:gd name="connsiteY4" fmla="*/ 314325 h 3143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743200" h="314325">
                <a:moveTo>
                  <a:pt x="1682750" y="314325"/>
                </a:moveTo>
                <a:lnTo>
                  <a:pt x="2743200" y="314325"/>
                </a:lnTo>
                <a:lnTo>
                  <a:pt x="234950" y="0"/>
                </a:lnTo>
                <a:lnTo>
                  <a:pt x="0" y="0"/>
                </a:lnTo>
                <a:lnTo>
                  <a:pt x="1682750" y="314325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22"/>
          <p:cNvSpPr/>
          <p:nvPr userDrawn="1">
            <p:custDataLst>
              <p:tags r:id="rId59"/>
            </p:custDataLst>
          </p:nvPr>
        </p:nvSpPr>
        <p:spPr>
          <a:xfrm>
            <a:off x="2799715" y="5753100"/>
            <a:ext cx="3238500" cy="304800"/>
          </a:xfrm>
          <a:custGeom>
            <a:avLst/>
            <a:gdLst>
              <a:gd name="connisteX0" fmla="*/ 3238500 w 3238500"/>
              <a:gd name="connsiteY0" fmla="*/ 0 h 304800"/>
              <a:gd name="connisteX1" fmla="*/ 838200 w 3238500"/>
              <a:gd name="connsiteY1" fmla="*/ 304800 h 304800"/>
              <a:gd name="connisteX2" fmla="*/ 0 w 3238500"/>
              <a:gd name="connsiteY2" fmla="*/ 304800 h 304800"/>
              <a:gd name="connisteX3" fmla="*/ 3238500 w 3238500"/>
              <a:gd name="connsiteY3" fmla="*/ 0 h 30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238500" h="304800">
                <a:moveTo>
                  <a:pt x="3238500" y="0"/>
                </a:moveTo>
                <a:lnTo>
                  <a:pt x="838200" y="304800"/>
                </a:lnTo>
                <a:lnTo>
                  <a:pt x="0" y="304800"/>
                </a:lnTo>
                <a:lnTo>
                  <a:pt x="3238500" y="0"/>
                </a:lnTo>
                <a:close/>
              </a:path>
            </a:pathLst>
          </a:custGeom>
          <a:gradFill>
            <a:gsLst>
              <a:gs pos="1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图形 41"/>
          <p:cNvSpPr>
            <a:spLocks noChangeAspect="1"/>
          </p:cNvSpPr>
          <p:nvPr userDrawn="1">
            <p:custDataLst>
              <p:tags r:id="rId60"/>
            </p:custDataLst>
          </p:nvPr>
        </p:nvSpPr>
        <p:spPr>
          <a:xfrm>
            <a:off x="5939416" y="5623549"/>
            <a:ext cx="313168" cy="648000"/>
          </a:xfrm>
          <a:custGeom>
            <a:avLst/>
            <a:gdLst>
              <a:gd name="connsiteX0" fmla="*/ 11589 w 449071"/>
              <a:gd name="connsiteY0" fmla="*/ 314903 h 929210"/>
              <a:gd name="connsiteX1" fmla="*/ 707 w 449071"/>
              <a:gd name="connsiteY1" fmla="*/ 353333 h 929210"/>
              <a:gd name="connsiteX2" fmla="*/ 31268 w 449071"/>
              <a:gd name="connsiteY2" fmla="*/ 375221 h 929210"/>
              <a:gd name="connsiteX3" fmla="*/ 56283 w 449071"/>
              <a:gd name="connsiteY3" fmla="*/ 365841 h 929210"/>
              <a:gd name="connsiteX4" fmla="*/ 63243 w 449071"/>
              <a:gd name="connsiteY4" fmla="*/ 334572 h 929210"/>
              <a:gd name="connsiteX5" fmla="*/ 47610 w 449071"/>
              <a:gd name="connsiteY5" fmla="*/ 318938 h 929210"/>
              <a:gd name="connsiteX6" fmla="*/ 47610 w 449071"/>
              <a:gd name="connsiteY6" fmla="*/ 306431 h 929210"/>
              <a:gd name="connsiteX7" fmla="*/ 116400 w 449071"/>
              <a:gd name="connsiteY7" fmla="*/ 228259 h 929210"/>
              <a:gd name="connsiteX8" fmla="*/ 125780 w 449071"/>
              <a:gd name="connsiteY8" fmla="*/ 203245 h 929210"/>
              <a:gd name="connsiteX9" fmla="*/ 163302 w 449071"/>
              <a:gd name="connsiteY9" fmla="*/ 181357 h 929210"/>
              <a:gd name="connsiteX10" fmla="*/ 175810 w 449071"/>
              <a:gd name="connsiteY10" fmla="*/ 190737 h 929210"/>
              <a:gd name="connsiteX11" fmla="*/ 188317 w 449071"/>
              <a:gd name="connsiteY11" fmla="*/ 297050 h 929210"/>
              <a:gd name="connsiteX12" fmla="*/ 188317 w 449071"/>
              <a:gd name="connsiteY12" fmla="*/ 318938 h 929210"/>
              <a:gd name="connsiteX13" fmla="*/ 163302 w 449071"/>
              <a:gd name="connsiteY13" fmla="*/ 362714 h 929210"/>
              <a:gd name="connsiteX14" fmla="*/ 160176 w 449071"/>
              <a:gd name="connsiteY14" fmla="*/ 434631 h 929210"/>
              <a:gd name="connsiteX15" fmla="*/ 203951 w 449071"/>
              <a:gd name="connsiteY15" fmla="*/ 544071 h 929210"/>
              <a:gd name="connsiteX16" fmla="*/ 203951 w 449071"/>
              <a:gd name="connsiteY16" fmla="*/ 562832 h 929210"/>
              <a:gd name="connsiteX17" fmla="*/ 169556 w 449071"/>
              <a:gd name="connsiteY17" fmla="*/ 606607 h 929210"/>
              <a:gd name="connsiteX18" fmla="*/ 166429 w 449071"/>
              <a:gd name="connsiteY18" fmla="*/ 694159 h 929210"/>
              <a:gd name="connsiteX19" fmla="*/ 138288 w 449071"/>
              <a:gd name="connsiteY19" fmla="*/ 737935 h 929210"/>
              <a:gd name="connsiteX20" fmla="*/ 138288 w 449071"/>
              <a:gd name="connsiteY20" fmla="*/ 766076 h 929210"/>
              <a:gd name="connsiteX21" fmla="*/ 119527 w 449071"/>
              <a:gd name="connsiteY21" fmla="*/ 769203 h 929210"/>
              <a:gd name="connsiteX22" fmla="*/ 94512 w 449071"/>
              <a:gd name="connsiteY22" fmla="*/ 791091 h 929210"/>
              <a:gd name="connsiteX23" fmla="*/ 93705 w 449071"/>
              <a:gd name="connsiteY23" fmla="*/ 822316 h 929210"/>
              <a:gd name="connsiteX24" fmla="*/ 94512 w 449071"/>
              <a:gd name="connsiteY24" fmla="*/ 825486 h 929210"/>
              <a:gd name="connsiteX25" fmla="*/ 125780 w 449071"/>
              <a:gd name="connsiteY25" fmla="*/ 859882 h 929210"/>
              <a:gd name="connsiteX26" fmla="*/ 132034 w 449071"/>
              <a:gd name="connsiteY26" fmla="*/ 903657 h 929210"/>
              <a:gd name="connsiteX27" fmla="*/ 166429 w 449071"/>
              <a:gd name="connsiteY27" fmla="*/ 928672 h 929210"/>
              <a:gd name="connsiteX28" fmla="*/ 175500 w 449071"/>
              <a:gd name="connsiteY28" fmla="*/ 928922 h 929210"/>
              <a:gd name="connsiteX29" fmla="*/ 213332 w 449071"/>
              <a:gd name="connsiteY29" fmla="*/ 919292 h 929210"/>
              <a:gd name="connsiteX30" fmla="*/ 188317 w 449071"/>
              <a:gd name="connsiteY30" fmla="*/ 869262 h 929210"/>
              <a:gd name="connsiteX31" fmla="*/ 182063 w 449071"/>
              <a:gd name="connsiteY31" fmla="*/ 859882 h 929210"/>
              <a:gd name="connsiteX32" fmla="*/ 203951 w 449071"/>
              <a:gd name="connsiteY32" fmla="*/ 859882 h 929210"/>
              <a:gd name="connsiteX33" fmla="*/ 214431 w 449071"/>
              <a:gd name="connsiteY33" fmla="*/ 856911 h 929210"/>
              <a:gd name="connsiteX34" fmla="*/ 216459 w 449071"/>
              <a:gd name="connsiteY34" fmla="*/ 850501 h 929210"/>
              <a:gd name="connsiteX35" fmla="*/ 203951 w 449071"/>
              <a:gd name="connsiteY35" fmla="*/ 819233 h 929210"/>
              <a:gd name="connsiteX36" fmla="*/ 203951 w 449071"/>
              <a:gd name="connsiteY36" fmla="*/ 756696 h 929210"/>
              <a:gd name="connsiteX37" fmla="*/ 294630 w 449071"/>
              <a:gd name="connsiteY37" fmla="*/ 628495 h 929210"/>
              <a:gd name="connsiteX38" fmla="*/ 304010 w 449071"/>
              <a:gd name="connsiteY38" fmla="*/ 597227 h 929210"/>
              <a:gd name="connsiteX39" fmla="*/ 344659 w 449071"/>
              <a:gd name="connsiteY39" fmla="*/ 497168 h 929210"/>
              <a:gd name="connsiteX40" fmla="*/ 347786 w 449071"/>
              <a:gd name="connsiteY40" fmla="*/ 384602 h 929210"/>
              <a:gd name="connsiteX41" fmla="*/ 332152 w 449071"/>
              <a:gd name="connsiteY41" fmla="*/ 347080 h 929210"/>
              <a:gd name="connsiteX42" fmla="*/ 332152 w 449071"/>
              <a:gd name="connsiteY42" fmla="*/ 306431 h 929210"/>
              <a:gd name="connsiteX43" fmla="*/ 347786 w 449071"/>
              <a:gd name="connsiteY43" fmla="*/ 256401 h 929210"/>
              <a:gd name="connsiteX44" fmla="*/ 369674 w 449071"/>
              <a:gd name="connsiteY44" fmla="*/ 256401 h 929210"/>
              <a:gd name="connsiteX45" fmla="*/ 397815 w 449071"/>
              <a:gd name="connsiteY45" fmla="*/ 297050 h 929210"/>
              <a:gd name="connsiteX46" fmla="*/ 429084 w 449071"/>
              <a:gd name="connsiteY46" fmla="*/ 306431 h 929210"/>
              <a:gd name="connsiteX47" fmla="*/ 447845 w 449071"/>
              <a:gd name="connsiteY47" fmla="*/ 284543 h 929210"/>
              <a:gd name="connsiteX48" fmla="*/ 441591 w 449071"/>
              <a:gd name="connsiteY48" fmla="*/ 253274 h 929210"/>
              <a:gd name="connsiteX49" fmla="*/ 419703 w 449071"/>
              <a:gd name="connsiteY49" fmla="*/ 206372 h 929210"/>
              <a:gd name="connsiteX50" fmla="*/ 410323 w 449071"/>
              <a:gd name="connsiteY50" fmla="*/ 171976 h 929210"/>
              <a:gd name="connsiteX51" fmla="*/ 385308 w 449071"/>
              <a:gd name="connsiteY51" fmla="*/ 134454 h 929210"/>
              <a:gd name="connsiteX52" fmla="*/ 332152 w 449071"/>
              <a:gd name="connsiteY52" fmla="*/ 103186 h 929210"/>
              <a:gd name="connsiteX53" fmla="*/ 338405 w 449071"/>
              <a:gd name="connsiteY53" fmla="*/ 84425 h 929210"/>
              <a:gd name="connsiteX54" fmla="*/ 338405 w 449071"/>
              <a:gd name="connsiteY54" fmla="*/ 59410 h 929210"/>
              <a:gd name="connsiteX55" fmla="*/ 347786 w 449071"/>
              <a:gd name="connsiteY55" fmla="*/ 50029 h 929210"/>
              <a:gd name="connsiteX56" fmla="*/ 347786 w 449071"/>
              <a:gd name="connsiteY56" fmla="*/ 31268 h 929210"/>
              <a:gd name="connsiteX57" fmla="*/ 304010 w 449071"/>
              <a:gd name="connsiteY57" fmla="*/ 0 h 929210"/>
              <a:gd name="connsiteX58" fmla="*/ 247727 w 449071"/>
              <a:gd name="connsiteY58" fmla="*/ 31268 h 929210"/>
              <a:gd name="connsiteX59" fmla="*/ 250854 w 449071"/>
              <a:gd name="connsiteY59" fmla="*/ 84425 h 929210"/>
              <a:gd name="connsiteX60" fmla="*/ 250854 w 449071"/>
              <a:gd name="connsiteY60" fmla="*/ 100059 h 929210"/>
              <a:gd name="connsiteX61" fmla="*/ 169556 w 449071"/>
              <a:gd name="connsiteY61" fmla="*/ 103186 h 929210"/>
              <a:gd name="connsiteX62" fmla="*/ 75751 w 449071"/>
              <a:gd name="connsiteY62" fmla="*/ 175103 h 929210"/>
              <a:gd name="connsiteX63" fmla="*/ 16341 w 449071"/>
              <a:gd name="connsiteY63" fmla="*/ 306431 h 929210"/>
              <a:gd name="connsiteX64" fmla="*/ 11589 w 449071"/>
              <a:gd name="connsiteY64" fmla="*/ 314903 h 9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071" h="929210">
                <a:moveTo>
                  <a:pt x="11589" y="314903"/>
                </a:moveTo>
                <a:cubicBezTo>
                  <a:pt x="5181" y="325783"/>
                  <a:pt x="-2364" y="338593"/>
                  <a:pt x="707" y="353333"/>
                </a:cubicBezTo>
                <a:cubicBezTo>
                  <a:pt x="3313" y="365841"/>
                  <a:pt x="13500" y="373137"/>
                  <a:pt x="31268" y="375221"/>
                </a:cubicBezTo>
                <a:cubicBezTo>
                  <a:pt x="41691" y="375221"/>
                  <a:pt x="50029" y="372094"/>
                  <a:pt x="56283" y="365841"/>
                </a:cubicBezTo>
                <a:cubicBezTo>
                  <a:pt x="65664" y="356460"/>
                  <a:pt x="65664" y="343953"/>
                  <a:pt x="63243" y="334572"/>
                </a:cubicBezTo>
                <a:cubicBezTo>
                  <a:pt x="61630" y="328318"/>
                  <a:pt x="56419" y="323107"/>
                  <a:pt x="47610" y="318938"/>
                </a:cubicBezTo>
                <a:lnTo>
                  <a:pt x="47610" y="306431"/>
                </a:lnTo>
                <a:cubicBezTo>
                  <a:pt x="89301" y="262655"/>
                  <a:pt x="112230" y="236598"/>
                  <a:pt x="116400" y="228259"/>
                </a:cubicBezTo>
                <a:cubicBezTo>
                  <a:pt x="120569" y="219921"/>
                  <a:pt x="123696" y="211583"/>
                  <a:pt x="125780" y="203245"/>
                </a:cubicBezTo>
                <a:cubicBezTo>
                  <a:pt x="146626" y="188653"/>
                  <a:pt x="159133" y="181357"/>
                  <a:pt x="163302" y="181357"/>
                </a:cubicBezTo>
                <a:cubicBezTo>
                  <a:pt x="167472" y="181357"/>
                  <a:pt x="171640" y="184484"/>
                  <a:pt x="175810" y="190737"/>
                </a:cubicBezTo>
                <a:lnTo>
                  <a:pt x="188317" y="297050"/>
                </a:lnTo>
                <a:lnTo>
                  <a:pt x="188317" y="318938"/>
                </a:lnTo>
                <a:lnTo>
                  <a:pt x="163302" y="362714"/>
                </a:lnTo>
                <a:cubicBezTo>
                  <a:pt x="157049" y="379390"/>
                  <a:pt x="156006" y="403363"/>
                  <a:pt x="160176" y="434631"/>
                </a:cubicBezTo>
                <a:cubicBezTo>
                  <a:pt x="164345" y="465900"/>
                  <a:pt x="178937" y="502379"/>
                  <a:pt x="203951" y="544071"/>
                </a:cubicBezTo>
                <a:lnTo>
                  <a:pt x="203951" y="562832"/>
                </a:lnTo>
                <a:cubicBezTo>
                  <a:pt x="189360" y="571170"/>
                  <a:pt x="177894" y="585762"/>
                  <a:pt x="169556" y="606607"/>
                </a:cubicBezTo>
                <a:cubicBezTo>
                  <a:pt x="161218" y="627451"/>
                  <a:pt x="160176" y="656637"/>
                  <a:pt x="166429" y="694159"/>
                </a:cubicBezTo>
                <a:cubicBezTo>
                  <a:pt x="147668" y="715003"/>
                  <a:pt x="138288" y="729599"/>
                  <a:pt x="138288" y="737935"/>
                </a:cubicBezTo>
                <a:lnTo>
                  <a:pt x="138288" y="766076"/>
                </a:lnTo>
                <a:lnTo>
                  <a:pt x="119527" y="769203"/>
                </a:lnTo>
                <a:cubicBezTo>
                  <a:pt x="107019" y="774938"/>
                  <a:pt x="98681" y="782230"/>
                  <a:pt x="94512" y="791091"/>
                </a:cubicBezTo>
                <a:cubicBezTo>
                  <a:pt x="88800" y="803229"/>
                  <a:pt x="90914" y="811453"/>
                  <a:pt x="93705" y="822316"/>
                </a:cubicBezTo>
                <a:cubicBezTo>
                  <a:pt x="93970" y="823348"/>
                  <a:pt x="94241" y="824404"/>
                  <a:pt x="94512" y="825486"/>
                </a:cubicBezTo>
                <a:cubicBezTo>
                  <a:pt x="96596" y="833823"/>
                  <a:pt x="107019" y="845292"/>
                  <a:pt x="125780" y="859882"/>
                </a:cubicBezTo>
                <a:cubicBezTo>
                  <a:pt x="125780" y="878643"/>
                  <a:pt x="127865" y="893233"/>
                  <a:pt x="132034" y="903657"/>
                </a:cubicBezTo>
                <a:cubicBezTo>
                  <a:pt x="138288" y="919292"/>
                  <a:pt x="150795" y="928672"/>
                  <a:pt x="166429" y="928672"/>
                </a:cubicBezTo>
                <a:cubicBezTo>
                  <a:pt x="169175" y="928672"/>
                  <a:pt x="172258" y="928791"/>
                  <a:pt x="175500" y="928922"/>
                </a:cubicBezTo>
                <a:cubicBezTo>
                  <a:pt x="190723" y="929516"/>
                  <a:pt x="209465" y="930248"/>
                  <a:pt x="213332" y="919292"/>
                </a:cubicBezTo>
                <a:cubicBezTo>
                  <a:pt x="216459" y="910430"/>
                  <a:pt x="208121" y="893758"/>
                  <a:pt x="188317" y="869262"/>
                </a:cubicBezTo>
                <a:lnTo>
                  <a:pt x="182063" y="859882"/>
                </a:lnTo>
                <a:lnTo>
                  <a:pt x="203951" y="859882"/>
                </a:lnTo>
                <a:cubicBezTo>
                  <a:pt x="208932" y="860194"/>
                  <a:pt x="212426" y="859206"/>
                  <a:pt x="214431" y="856911"/>
                </a:cubicBezTo>
                <a:cubicBezTo>
                  <a:pt x="215783" y="855366"/>
                  <a:pt x="216459" y="853228"/>
                  <a:pt x="216459" y="850501"/>
                </a:cubicBezTo>
                <a:cubicBezTo>
                  <a:pt x="216459" y="843728"/>
                  <a:pt x="212289" y="833303"/>
                  <a:pt x="203951" y="819233"/>
                </a:cubicBezTo>
                <a:cubicBezTo>
                  <a:pt x="199782" y="781711"/>
                  <a:pt x="199782" y="760867"/>
                  <a:pt x="203951" y="756696"/>
                </a:cubicBezTo>
                <a:cubicBezTo>
                  <a:pt x="246193" y="714452"/>
                  <a:pt x="285249" y="647256"/>
                  <a:pt x="294630" y="628495"/>
                </a:cubicBezTo>
                <a:cubicBezTo>
                  <a:pt x="300883" y="615988"/>
                  <a:pt x="304010" y="605565"/>
                  <a:pt x="304010" y="597227"/>
                </a:cubicBezTo>
                <a:cubicBezTo>
                  <a:pt x="329025" y="549282"/>
                  <a:pt x="342575" y="515929"/>
                  <a:pt x="344659" y="497168"/>
                </a:cubicBezTo>
                <a:cubicBezTo>
                  <a:pt x="347786" y="469026"/>
                  <a:pt x="354040" y="403363"/>
                  <a:pt x="347786" y="384602"/>
                </a:cubicBezTo>
                <a:cubicBezTo>
                  <a:pt x="343617" y="372094"/>
                  <a:pt x="338405" y="359587"/>
                  <a:pt x="332152" y="347080"/>
                </a:cubicBezTo>
                <a:lnTo>
                  <a:pt x="332152" y="306431"/>
                </a:lnTo>
                <a:lnTo>
                  <a:pt x="347786" y="256401"/>
                </a:lnTo>
                <a:lnTo>
                  <a:pt x="369674" y="256401"/>
                </a:lnTo>
                <a:cubicBezTo>
                  <a:pt x="382181" y="279331"/>
                  <a:pt x="391562" y="292881"/>
                  <a:pt x="397815" y="297050"/>
                </a:cubicBezTo>
                <a:cubicBezTo>
                  <a:pt x="407197" y="303304"/>
                  <a:pt x="416576" y="309557"/>
                  <a:pt x="429084" y="306431"/>
                </a:cubicBezTo>
                <a:cubicBezTo>
                  <a:pt x="441591" y="303304"/>
                  <a:pt x="444718" y="297050"/>
                  <a:pt x="447845" y="284543"/>
                </a:cubicBezTo>
                <a:cubicBezTo>
                  <a:pt x="450972" y="272035"/>
                  <a:pt x="447845" y="265782"/>
                  <a:pt x="441591" y="253274"/>
                </a:cubicBezTo>
                <a:cubicBezTo>
                  <a:pt x="437422" y="244936"/>
                  <a:pt x="430126" y="229302"/>
                  <a:pt x="419703" y="206372"/>
                </a:cubicBezTo>
                <a:lnTo>
                  <a:pt x="410323" y="171976"/>
                </a:lnTo>
                <a:cubicBezTo>
                  <a:pt x="407196" y="157906"/>
                  <a:pt x="398858" y="145398"/>
                  <a:pt x="385308" y="134454"/>
                </a:cubicBezTo>
                <a:cubicBezTo>
                  <a:pt x="371758" y="123510"/>
                  <a:pt x="354040" y="113087"/>
                  <a:pt x="332152" y="103186"/>
                </a:cubicBezTo>
                <a:lnTo>
                  <a:pt x="338405" y="84425"/>
                </a:lnTo>
                <a:lnTo>
                  <a:pt x="338405" y="59410"/>
                </a:lnTo>
                <a:cubicBezTo>
                  <a:pt x="344659" y="57325"/>
                  <a:pt x="347786" y="54199"/>
                  <a:pt x="347786" y="50029"/>
                </a:cubicBezTo>
                <a:lnTo>
                  <a:pt x="347786" y="31268"/>
                </a:lnTo>
                <a:cubicBezTo>
                  <a:pt x="347786" y="18761"/>
                  <a:pt x="330588" y="0"/>
                  <a:pt x="304010" y="0"/>
                </a:cubicBezTo>
                <a:cubicBezTo>
                  <a:pt x="277432" y="0"/>
                  <a:pt x="253981" y="6254"/>
                  <a:pt x="247727" y="31268"/>
                </a:cubicBezTo>
                <a:cubicBezTo>
                  <a:pt x="243558" y="47945"/>
                  <a:pt x="244600" y="65664"/>
                  <a:pt x="250854" y="84425"/>
                </a:cubicBezTo>
                <a:lnTo>
                  <a:pt x="250854" y="100059"/>
                </a:lnTo>
                <a:cubicBezTo>
                  <a:pt x="213332" y="97975"/>
                  <a:pt x="186233" y="99016"/>
                  <a:pt x="169556" y="103186"/>
                </a:cubicBezTo>
                <a:cubicBezTo>
                  <a:pt x="144542" y="109439"/>
                  <a:pt x="116400" y="134454"/>
                  <a:pt x="75751" y="175103"/>
                </a:cubicBezTo>
                <a:cubicBezTo>
                  <a:pt x="35102" y="215752"/>
                  <a:pt x="22595" y="293923"/>
                  <a:pt x="16341" y="306431"/>
                </a:cubicBezTo>
                <a:cubicBezTo>
                  <a:pt x="15001" y="309111"/>
                  <a:pt x="13337" y="311935"/>
                  <a:pt x="11589" y="314903"/>
                </a:cubicBezTo>
                <a:close/>
              </a:path>
            </a:pathLst>
          </a:custGeom>
          <a:gradFill>
            <a:gsLst>
              <a:gs pos="69000">
                <a:schemeClr val="bg2">
                  <a:lumMod val="75000"/>
                  <a:lumOff val="25000"/>
                </a:schemeClr>
              </a:gs>
              <a:gs pos="0">
                <a:schemeClr val="bg2">
                  <a:lumMod val="25000"/>
                  <a:lumOff val="75000"/>
                </a:schemeClr>
              </a:gs>
            </a:gsLst>
            <a:lin ang="5400000" scaled="0"/>
          </a:gradFill>
          <a:ln w="6218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4" name="图形 41"/>
          <p:cNvSpPr>
            <a:spLocks noChangeAspect="1"/>
          </p:cNvSpPr>
          <p:nvPr userDrawn="1">
            <p:custDataLst>
              <p:tags r:id="rId61"/>
            </p:custDataLst>
          </p:nvPr>
        </p:nvSpPr>
        <p:spPr>
          <a:xfrm flipH="1" flipV="1">
            <a:off x="5876730" y="6270526"/>
            <a:ext cx="313168" cy="587474"/>
          </a:xfrm>
          <a:custGeom>
            <a:avLst/>
            <a:gdLst>
              <a:gd name="connsiteX0" fmla="*/ 11589 w 449071"/>
              <a:gd name="connsiteY0" fmla="*/ 314903 h 929210"/>
              <a:gd name="connsiteX1" fmla="*/ 707 w 449071"/>
              <a:gd name="connsiteY1" fmla="*/ 353333 h 929210"/>
              <a:gd name="connsiteX2" fmla="*/ 31268 w 449071"/>
              <a:gd name="connsiteY2" fmla="*/ 375221 h 929210"/>
              <a:gd name="connsiteX3" fmla="*/ 56283 w 449071"/>
              <a:gd name="connsiteY3" fmla="*/ 365841 h 929210"/>
              <a:gd name="connsiteX4" fmla="*/ 63243 w 449071"/>
              <a:gd name="connsiteY4" fmla="*/ 334572 h 929210"/>
              <a:gd name="connsiteX5" fmla="*/ 47610 w 449071"/>
              <a:gd name="connsiteY5" fmla="*/ 318938 h 929210"/>
              <a:gd name="connsiteX6" fmla="*/ 47610 w 449071"/>
              <a:gd name="connsiteY6" fmla="*/ 306431 h 929210"/>
              <a:gd name="connsiteX7" fmla="*/ 116400 w 449071"/>
              <a:gd name="connsiteY7" fmla="*/ 228259 h 929210"/>
              <a:gd name="connsiteX8" fmla="*/ 125780 w 449071"/>
              <a:gd name="connsiteY8" fmla="*/ 203245 h 929210"/>
              <a:gd name="connsiteX9" fmla="*/ 163302 w 449071"/>
              <a:gd name="connsiteY9" fmla="*/ 181357 h 929210"/>
              <a:gd name="connsiteX10" fmla="*/ 175810 w 449071"/>
              <a:gd name="connsiteY10" fmla="*/ 190737 h 929210"/>
              <a:gd name="connsiteX11" fmla="*/ 188317 w 449071"/>
              <a:gd name="connsiteY11" fmla="*/ 297050 h 929210"/>
              <a:gd name="connsiteX12" fmla="*/ 188317 w 449071"/>
              <a:gd name="connsiteY12" fmla="*/ 318938 h 929210"/>
              <a:gd name="connsiteX13" fmla="*/ 163302 w 449071"/>
              <a:gd name="connsiteY13" fmla="*/ 362714 h 929210"/>
              <a:gd name="connsiteX14" fmla="*/ 160176 w 449071"/>
              <a:gd name="connsiteY14" fmla="*/ 434631 h 929210"/>
              <a:gd name="connsiteX15" fmla="*/ 203951 w 449071"/>
              <a:gd name="connsiteY15" fmla="*/ 544071 h 929210"/>
              <a:gd name="connsiteX16" fmla="*/ 203951 w 449071"/>
              <a:gd name="connsiteY16" fmla="*/ 562832 h 929210"/>
              <a:gd name="connsiteX17" fmla="*/ 169556 w 449071"/>
              <a:gd name="connsiteY17" fmla="*/ 606607 h 929210"/>
              <a:gd name="connsiteX18" fmla="*/ 166429 w 449071"/>
              <a:gd name="connsiteY18" fmla="*/ 694159 h 929210"/>
              <a:gd name="connsiteX19" fmla="*/ 138288 w 449071"/>
              <a:gd name="connsiteY19" fmla="*/ 737935 h 929210"/>
              <a:gd name="connsiteX20" fmla="*/ 138288 w 449071"/>
              <a:gd name="connsiteY20" fmla="*/ 766076 h 929210"/>
              <a:gd name="connsiteX21" fmla="*/ 119527 w 449071"/>
              <a:gd name="connsiteY21" fmla="*/ 769203 h 929210"/>
              <a:gd name="connsiteX22" fmla="*/ 94512 w 449071"/>
              <a:gd name="connsiteY22" fmla="*/ 791091 h 929210"/>
              <a:gd name="connsiteX23" fmla="*/ 93705 w 449071"/>
              <a:gd name="connsiteY23" fmla="*/ 822316 h 929210"/>
              <a:gd name="connsiteX24" fmla="*/ 94512 w 449071"/>
              <a:gd name="connsiteY24" fmla="*/ 825486 h 929210"/>
              <a:gd name="connsiteX25" fmla="*/ 125780 w 449071"/>
              <a:gd name="connsiteY25" fmla="*/ 859882 h 929210"/>
              <a:gd name="connsiteX26" fmla="*/ 132034 w 449071"/>
              <a:gd name="connsiteY26" fmla="*/ 903657 h 929210"/>
              <a:gd name="connsiteX27" fmla="*/ 166429 w 449071"/>
              <a:gd name="connsiteY27" fmla="*/ 928672 h 929210"/>
              <a:gd name="connsiteX28" fmla="*/ 175500 w 449071"/>
              <a:gd name="connsiteY28" fmla="*/ 928922 h 929210"/>
              <a:gd name="connsiteX29" fmla="*/ 213332 w 449071"/>
              <a:gd name="connsiteY29" fmla="*/ 919292 h 929210"/>
              <a:gd name="connsiteX30" fmla="*/ 188317 w 449071"/>
              <a:gd name="connsiteY30" fmla="*/ 869262 h 929210"/>
              <a:gd name="connsiteX31" fmla="*/ 182063 w 449071"/>
              <a:gd name="connsiteY31" fmla="*/ 859882 h 929210"/>
              <a:gd name="connsiteX32" fmla="*/ 203951 w 449071"/>
              <a:gd name="connsiteY32" fmla="*/ 859882 h 929210"/>
              <a:gd name="connsiteX33" fmla="*/ 214431 w 449071"/>
              <a:gd name="connsiteY33" fmla="*/ 856911 h 929210"/>
              <a:gd name="connsiteX34" fmla="*/ 216459 w 449071"/>
              <a:gd name="connsiteY34" fmla="*/ 850501 h 929210"/>
              <a:gd name="connsiteX35" fmla="*/ 203951 w 449071"/>
              <a:gd name="connsiteY35" fmla="*/ 819233 h 929210"/>
              <a:gd name="connsiteX36" fmla="*/ 203951 w 449071"/>
              <a:gd name="connsiteY36" fmla="*/ 756696 h 929210"/>
              <a:gd name="connsiteX37" fmla="*/ 294630 w 449071"/>
              <a:gd name="connsiteY37" fmla="*/ 628495 h 929210"/>
              <a:gd name="connsiteX38" fmla="*/ 304010 w 449071"/>
              <a:gd name="connsiteY38" fmla="*/ 597227 h 929210"/>
              <a:gd name="connsiteX39" fmla="*/ 344659 w 449071"/>
              <a:gd name="connsiteY39" fmla="*/ 497168 h 929210"/>
              <a:gd name="connsiteX40" fmla="*/ 347786 w 449071"/>
              <a:gd name="connsiteY40" fmla="*/ 384602 h 929210"/>
              <a:gd name="connsiteX41" fmla="*/ 332152 w 449071"/>
              <a:gd name="connsiteY41" fmla="*/ 347080 h 929210"/>
              <a:gd name="connsiteX42" fmla="*/ 332152 w 449071"/>
              <a:gd name="connsiteY42" fmla="*/ 306431 h 929210"/>
              <a:gd name="connsiteX43" fmla="*/ 347786 w 449071"/>
              <a:gd name="connsiteY43" fmla="*/ 256401 h 929210"/>
              <a:gd name="connsiteX44" fmla="*/ 369674 w 449071"/>
              <a:gd name="connsiteY44" fmla="*/ 256401 h 929210"/>
              <a:gd name="connsiteX45" fmla="*/ 397815 w 449071"/>
              <a:gd name="connsiteY45" fmla="*/ 297050 h 929210"/>
              <a:gd name="connsiteX46" fmla="*/ 429084 w 449071"/>
              <a:gd name="connsiteY46" fmla="*/ 306431 h 929210"/>
              <a:gd name="connsiteX47" fmla="*/ 447845 w 449071"/>
              <a:gd name="connsiteY47" fmla="*/ 284543 h 929210"/>
              <a:gd name="connsiteX48" fmla="*/ 441591 w 449071"/>
              <a:gd name="connsiteY48" fmla="*/ 253274 h 929210"/>
              <a:gd name="connsiteX49" fmla="*/ 419703 w 449071"/>
              <a:gd name="connsiteY49" fmla="*/ 206372 h 929210"/>
              <a:gd name="connsiteX50" fmla="*/ 410323 w 449071"/>
              <a:gd name="connsiteY50" fmla="*/ 171976 h 929210"/>
              <a:gd name="connsiteX51" fmla="*/ 385308 w 449071"/>
              <a:gd name="connsiteY51" fmla="*/ 134454 h 929210"/>
              <a:gd name="connsiteX52" fmla="*/ 332152 w 449071"/>
              <a:gd name="connsiteY52" fmla="*/ 103186 h 929210"/>
              <a:gd name="connsiteX53" fmla="*/ 338405 w 449071"/>
              <a:gd name="connsiteY53" fmla="*/ 84425 h 929210"/>
              <a:gd name="connsiteX54" fmla="*/ 338405 w 449071"/>
              <a:gd name="connsiteY54" fmla="*/ 59410 h 929210"/>
              <a:gd name="connsiteX55" fmla="*/ 347786 w 449071"/>
              <a:gd name="connsiteY55" fmla="*/ 50029 h 929210"/>
              <a:gd name="connsiteX56" fmla="*/ 347786 w 449071"/>
              <a:gd name="connsiteY56" fmla="*/ 31268 h 929210"/>
              <a:gd name="connsiteX57" fmla="*/ 304010 w 449071"/>
              <a:gd name="connsiteY57" fmla="*/ 0 h 929210"/>
              <a:gd name="connsiteX58" fmla="*/ 247727 w 449071"/>
              <a:gd name="connsiteY58" fmla="*/ 31268 h 929210"/>
              <a:gd name="connsiteX59" fmla="*/ 250854 w 449071"/>
              <a:gd name="connsiteY59" fmla="*/ 84425 h 929210"/>
              <a:gd name="connsiteX60" fmla="*/ 250854 w 449071"/>
              <a:gd name="connsiteY60" fmla="*/ 100059 h 929210"/>
              <a:gd name="connsiteX61" fmla="*/ 169556 w 449071"/>
              <a:gd name="connsiteY61" fmla="*/ 103186 h 929210"/>
              <a:gd name="connsiteX62" fmla="*/ 75751 w 449071"/>
              <a:gd name="connsiteY62" fmla="*/ 175103 h 929210"/>
              <a:gd name="connsiteX63" fmla="*/ 16341 w 449071"/>
              <a:gd name="connsiteY63" fmla="*/ 306431 h 929210"/>
              <a:gd name="connsiteX64" fmla="*/ 11589 w 449071"/>
              <a:gd name="connsiteY64" fmla="*/ 314903 h 9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3" h="925">
                <a:moveTo>
                  <a:pt x="275" y="0"/>
                </a:moveTo>
                <a:lnTo>
                  <a:pt x="371" y="0"/>
                </a:lnTo>
                <a:lnTo>
                  <a:pt x="365" y="18"/>
                </a:lnTo>
                <a:cubicBezTo>
                  <a:pt x="389" y="29"/>
                  <a:pt x="408" y="40"/>
                  <a:pt x="423" y="52"/>
                </a:cubicBezTo>
                <a:cubicBezTo>
                  <a:pt x="438" y="64"/>
                  <a:pt x="447" y="78"/>
                  <a:pt x="451" y="94"/>
                </a:cubicBezTo>
                <a:lnTo>
                  <a:pt x="461" y="131"/>
                </a:lnTo>
                <a:cubicBezTo>
                  <a:pt x="472" y="157"/>
                  <a:pt x="480" y="174"/>
                  <a:pt x="485" y="183"/>
                </a:cubicBezTo>
                <a:cubicBezTo>
                  <a:pt x="492" y="197"/>
                  <a:pt x="495" y="203"/>
                  <a:pt x="492" y="217"/>
                </a:cubicBezTo>
                <a:cubicBezTo>
                  <a:pt x="488" y="231"/>
                  <a:pt x="485" y="238"/>
                  <a:pt x="471" y="241"/>
                </a:cubicBezTo>
                <a:cubicBezTo>
                  <a:pt x="457" y="245"/>
                  <a:pt x="447" y="238"/>
                  <a:pt x="437" y="231"/>
                </a:cubicBezTo>
                <a:cubicBezTo>
                  <a:pt x="430" y="226"/>
                  <a:pt x="420" y="211"/>
                  <a:pt x="406" y="186"/>
                </a:cubicBezTo>
                <a:lnTo>
                  <a:pt x="382" y="186"/>
                </a:lnTo>
                <a:lnTo>
                  <a:pt x="365" y="241"/>
                </a:lnTo>
                <a:lnTo>
                  <a:pt x="365" y="286"/>
                </a:lnTo>
                <a:cubicBezTo>
                  <a:pt x="372" y="300"/>
                  <a:pt x="377" y="313"/>
                  <a:pt x="382" y="327"/>
                </a:cubicBezTo>
                <a:cubicBezTo>
                  <a:pt x="389" y="348"/>
                  <a:pt x="382" y="420"/>
                  <a:pt x="379" y="451"/>
                </a:cubicBezTo>
                <a:cubicBezTo>
                  <a:pt x="376" y="471"/>
                  <a:pt x="361" y="508"/>
                  <a:pt x="334" y="561"/>
                </a:cubicBezTo>
                <a:cubicBezTo>
                  <a:pt x="334" y="570"/>
                  <a:pt x="330" y="581"/>
                  <a:pt x="324" y="595"/>
                </a:cubicBezTo>
                <a:cubicBezTo>
                  <a:pt x="313" y="616"/>
                  <a:pt x="270" y="689"/>
                  <a:pt x="224" y="736"/>
                </a:cubicBezTo>
                <a:cubicBezTo>
                  <a:pt x="219" y="740"/>
                  <a:pt x="219" y="763"/>
                  <a:pt x="224" y="804"/>
                </a:cubicBezTo>
                <a:cubicBezTo>
                  <a:pt x="233" y="820"/>
                  <a:pt x="238" y="831"/>
                  <a:pt x="238" y="839"/>
                </a:cubicBezTo>
                <a:cubicBezTo>
                  <a:pt x="238" y="842"/>
                  <a:pt x="237" y="844"/>
                  <a:pt x="235" y="846"/>
                </a:cubicBezTo>
                <a:cubicBezTo>
                  <a:pt x="233" y="848"/>
                  <a:pt x="229" y="849"/>
                  <a:pt x="224" y="849"/>
                </a:cubicBezTo>
                <a:lnTo>
                  <a:pt x="200" y="849"/>
                </a:lnTo>
                <a:lnTo>
                  <a:pt x="207" y="859"/>
                </a:lnTo>
                <a:cubicBezTo>
                  <a:pt x="229" y="886"/>
                  <a:pt x="238" y="905"/>
                  <a:pt x="234" y="914"/>
                </a:cubicBezTo>
                <a:cubicBezTo>
                  <a:pt x="230" y="926"/>
                  <a:pt x="209" y="925"/>
                  <a:pt x="193" y="925"/>
                </a:cubicBezTo>
                <a:cubicBezTo>
                  <a:pt x="189" y="925"/>
                  <a:pt x="186" y="925"/>
                  <a:pt x="183" y="925"/>
                </a:cubicBezTo>
                <a:cubicBezTo>
                  <a:pt x="166" y="925"/>
                  <a:pt x="152" y="914"/>
                  <a:pt x="145" y="897"/>
                </a:cubicBezTo>
                <a:cubicBezTo>
                  <a:pt x="140" y="886"/>
                  <a:pt x="138" y="870"/>
                  <a:pt x="138" y="849"/>
                </a:cubicBezTo>
                <a:cubicBezTo>
                  <a:pt x="118" y="833"/>
                  <a:pt x="106" y="820"/>
                  <a:pt x="104" y="811"/>
                </a:cubicBezTo>
                <a:cubicBezTo>
                  <a:pt x="103" y="810"/>
                  <a:pt x="103" y="809"/>
                  <a:pt x="103" y="808"/>
                </a:cubicBezTo>
                <a:cubicBezTo>
                  <a:pt x="100" y="796"/>
                  <a:pt x="98" y="787"/>
                  <a:pt x="104" y="773"/>
                </a:cubicBezTo>
                <a:cubicBezTo>
                  <a:pt x="108" y="764"/>
                  <a:pt x="118" y="756"/>
                  <a:pt x="131" y="749"/>
                </a:cubicBezTo>
                <a:lnTo>
                  <a:pt x="152" y="746"/>
                </a:lnTo>
                <a:lnTo>
                  <a:pt x="152" y="715"/>
                </a:lnTo>
                <a:cubicBezTo>
                  <a:pt x="152" y="706"/>
                  <a:pt x="162" y="690"/>
                  <a:pt x="183" y="667"/>
                </a:cubicBezTo>
                <a:cubicBezTo>
                  <a:pt x="176" y="626"/>
                  <a:pt x="177" y="594"/>
                  <a:pt x="186" y="571"/>
                </a:cubicBezTo>
                <a:cubicBezTo>
                  <a:pt x="195" y="548"/>
                  <a:pt x="208" y="532"/>
                  <a:pt x="224" y="523"/>
                </a:cubicBezTo>
                <a:lnTo>
                  <a:pt x="224" y="502"/>
                </a:lnTo>
                <a:cubicBezTo>
                  <a:pt x="197" y="456"/>
                  <a:pt x="180" y="416"/>
                  <a:pt x="176" y="382"/>
                </a:cubicBezTo>
                <a:cubicBezTo>
                  <a:pt x="171" y="348"/>
                  <a:pt x="172" y="321"/>
                  <a:pt x="179" y="303"/>
                </a:cubicBezTo>
                <a:lnTo>
                  <a:pt x="207" y="255"/>
                </a:lnTo>
                <a:lnTo>
                  <a:pt x="207" y="231"/>
                </a:lnTo>
                <a:lnTo>
                  <a:pt x="193" y="114"/>
                </a:lnTo>
                <a:cubicBezTo>
                  <a:pt x="188" y="107"/>
                  <a:pt x="184" y="104"/>
                  <a:pt x="179" y="104"/>
                </a:cubicBezTo>
                <a:cubicBezTo>
                  <a:pt x="175" y="104"/>
                  <a:pt x="161" y="112"/>
                  <a:pt x="138" y="128"/>
                </a:cubicBezTo>
                <a:cubicBezTo>
                  <a:pt x="136" y="137"/>
                  <a:pt x="132" y="146"/>
                  <a:pt x="128" y="155"/>
                </a:cubicBezTo>
                <a:cubicBezTo>
                  <a:pt x="123" y="165"/>
                  <a:pt x="98" y="193"/>
                  <a:pt x="52" y="241"/>
                </a:cubicBezTo>
                <a:lnTo>
                  <a:pt x="52" y="255"/>
                </a:lnTo>
                <a:cubicBezTo>
                  <a:pt x="62" y="260"/>
                  <a:pt x="68" y="265"/>
                  <a:pt x="69" y="272"/>
                </a:cubicBezTo>
                <a:cubicBezTo>
                  <a:pt x="72" y="282"/>
                  <a:pt x="72" y="296"/>
                  <a:pt x="62" y="306"/>
                </a:cubicBezTo>
                <a:cubicBezTo>
                  <a:pt x="55" y="313"/>
                  <a:pt x="46" y="317"/>
                  <a:pt x="34" y="317"/>
                </a:cubicBezTo>
                <a:cubicBezTo>
                  <a:pt x="15" y="314"/>
                  <a:pt x="4" y="306"/>
                  <a:pt x="1" y="293"/>
                </a:cubicBezTo>
                <a:cubicBezTo>
                  <a:pt x="-3" y="277"/>
                  <a:pt x="6" y="262"/>
                  <a:pt x="13" y="251"/>
                </a:cubicBezTo>
                <a:cubicBezTo>
                  <a:pt x="15" y="247"/>
                  <a:pt x="16" y="244"/>
                  <a:pt x="18" y="241"/>
                </a:cubicBezTo>
                <a:cubicBezTo>
                  <a:pt x="25" y="227"/>
                  <a:pt x="39" y="142"/>
                  <a:pt x="83" y="97"/>
                </a:cubicBezTo>
                <a:cubicBezTo>
                  <a:pt x="128" y="52"/>
                  <a:pt x="159" y="25"/>
                  <a:pt x="186" y="18"/>
                </a:cubicBezTo>
                <a:cubicBezTo>
                  <a:pt x="205" y="13"/>
                  <a:pt x="234" y="12"/>
                  <a:pt x="275" y="15"/>
                </a:cubicBezTo>
                <a:lnTo>
                  <a:pt x="275" y="0"/>
                </a:lnTo>
                <a:close/>
              </a:path>
            </a:pathLst>
          </a:custGeom>
          <a:gradFill>
            <a:gsLst>
              <a:gs pos="80000">
                <a:schemeClr val="bg2">
                  <a:lumMod val="90000"/>
                  <a:lumOff val="10000"/>
                  <a:alpha val="80000"/>
                </a:schemeClr>
              </a:gs>
              <a:gs pos="15000">
                <a:schemeClr val="bg2">
                  <a:lumMod val="50000"/>
                  <a:lumOff val="50000"/>
                  <a:alpha val="0"/>
                </a:schemeClr>
              </a:gs>
            </a:gsLst>
            <a:lin ang="5400000" scaled="0"/>
          </a:gradFill>
          <a:ln w="62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5" name="任意多边形: 形状 64"/>
          <p:cNvSpPr/>
          <p:nvPr userDrawn="1">
            <p:custDataLst>
              <p:tags r:id="rId62"/>
            </p:custDataLst>
          </p:nvPr>
        </p:nvSpPr>
        <p:spPr>
          <a:xfrm rot="21060000" flipH="1">
            <a:off x="5134836" y="6012000"/>
            <a:ext cx="860185" cy="734896"/>
          </a:xfrm>
          <a:custGeom>
            <a:avLst/>
            <a:gdLst>
              <a:gd name="connsiteX0" fmla="*/ 0 w 860185"/>
              <a:gd name="connsiteY0" fmla="*/ 0 h 734896"/>
              <a:gd name="connsiteX1" fmla="*/ 801438 w 860185"/>
              <a:gd name="connsiteY1" fmla="*/ 734896 h 734896"/>
              <a:gd name="connsiteX2" fmla="*/ 860185 w 860185"/>
              <a:gd name="connsiteY2" fmla="*/ 725591 h 73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185" h="734896">
                <a:moveTo>
                  <a:pt x="0" y="0"/>
                </a:moveTo>
                <a:lnTo>
                  <a:pt x="801438" y="734896"/>
                </a:lnTo>
                <a:lnTo>
                  <a:pt x="860185" y="725591"/>
                </a:lnTo>
                <a:close/>
              </a:path>
            </a:pathLst>
          </a:custGeom>
          <a:gradFill>
            <a:gsLst>
              <a:gs pos="30000">
                <a:srgbClr val="FFFFFF">
                  <a:alpha val="34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1" name="任意多边形: 形状 60"/>
          <p:cNvSpPr/>
          <p:nvPr userDrawn="1">
            <p:custDataLst>
              <p:tags r:id="rId63"/>
            </p:custDataLst>
          </p:nvPr>
        </p:nvSpPr>
        <p:spPr>
          <a:xfrm>
            <a:off x="6341154" y="5885404"/>
            <a:ext cx="1881129" cy="972596"/>
          </a:xfrm>
          <a:custGeom>
            <a:avLst/>
            <a:gdLst>
              <a:gd name="connsiteX0" fmla="*/ 0 w 1881129"/>
              <a:gd name="connsiteY0" fmla="*/ 0 h 972596"/>
              <a:gd name="connsiteX1" fmla="*/ 1881129 w 1881129"/>
              <a:gd name="connsiteY1" fmla="*/ 972596 h 972596"/>
              <a:gd name="connsiteX2" fmla="*/ 1802358 w 1881129"/>
              <a:gd name="connsiteY2" fmla="*/ 972596 h 9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129" h="972596">
                <a:moveTo>
                  <a:pt x="0" y="0"/>
                </a:moveTo>
                <a:lnTo>
                  <a:pt x="1881129" y="972596"/>
                </a:lnTo>
                <a:lnTo>
                  <a:pt x="1802358" y="972596"/>
                </a:lnTo>
                <a:close/>
              </a:path>
            </a:pathLst>
          </a:custGeom>
          <a:gradFill>
            <a:gsLst>
              <a:gs pos="52000">
                <a:srgbClr val="FFFFFF">
                  <a:alpha val="3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4"/>
            </p:custDataLst>
          </p:nvPr>
        </p:nvSpPr>
        <p:spPr>
          <a:xfrm>
            <a:off x="838200" y="1046400"/>
            <a:ext cx="10515600" cy="180000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3600000" scaled="0"/>
                </a:gradFill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8"/>
            </p:custDataLst>
          </p:nvPr>
        </p:nvSpPr>
        <p:spPr>
          <a:xfrm>
            <a:off x="4656000" y="3207639"/>
            <a:ext cx="2880000" cy="504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85" name="任意多边形: 形状 84"/>
          <p:cNvSpPr/>
          <p:nvPr userDrawn="1">
            <p:custDataLst>
              <p:tags r:id="rId69"/>
            </p:custDataLst>
          </p:nvPr>
        </p:nvSpPr>
        <p:spPr>
          <a:xfrm>
            <a:off x="3623594" y="5913687"/>
            <a:ext cx="2186717" cy="944313"/>
          </a:xfrm>
          <a:custGeom>
            <a:avLst/>
            <a:gdLst>
              <a:gd name="connsiteX0" fmla="*/ 2186717 w 2186717"/>
              <a:gd name="connsiteY0" fmla="*/ 0 h 944313"/>
              <a:gd name="connsiteX1" fmla="*/ 144717 w 2186717"/>
              <a:gd name="connsiteY1" fmla="*/ 944313 h 944313"/>
              <a:gd name="connsiteX2" fmla="*/ 0 w 2186717"/>
              <a:gd name="connsiteY2" fmla="*/ 944313 h 944313"/>
              <a:gd name="connsiteX3" fmla="*/ 2186717 w 2186717"/>
              <a:gd name="connsiteY3" fmla="*/ 0 h 9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717" h="944313">
                <a:moveTo>
                  <a:pt x="2186717" y="0"/>
                </a:moveTo>
                <a:lnTo>
                  <a:pt x="144717" y="944313"/>
                </a:lnTo>
                <a:lnTo>
                  <a:pt x="0" y="944313"/>
                </a:lnTo>
                <a:lnTo>
                  <a:pt x="2186717" y="0"/>
                </a:lnTo>
                <a:close/>
              </a:path>
            </a:pathLst>
          </a:custGeom>
          <a:gradFill>
            <a:gsLst>
              <a:gs pos="65000">
                <a:srgbClr val="FFFFFF">
                  <a:alpha val="2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6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bg2"/>
              </a:gs>
              <a:gs pos="100000">
                <a:schemeClr val="bg2">
                  <a:lumMod val="70000"/>
                  <a:lumOff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35" name="图形 13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1960" y="5650230"/>
            <a:ext cx="4079240" cy="1207770"/>
          </a:xfrm>
          <a:custGeom>
            <a:avLst/>
            <a:gdLst>
              <a:gd name="connsiteX0" fmla="*/ 0 w 3363507"/>
              <a:gd name="connsiteY0" fmla="*/ 0 h 4351409"/>
              <a:gd name="connsiteX1" fmla="*/ 3363507 w 3363507"/>
              <a:gd name="connsiteY1" fmla="*/ 0 h 4351409"/>
              <a:gd name="connsiteX2" fmla="*/ 3363507 w 3363507"/>
              <a:gd name="connsiteY2" fmla="*/ 4351410 h 4351409"/>
              <a:gd name="connsiteX3" fmla="*/ 0 w 3363507"/>
              <a:gd name="connsiteY3" fmla="*/ 4351410 h 435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507" h="4351409">
                <a:moveTo>
                  <a:pt x="0" y="0"/>
                </a:moveTo>
                <a:lnTo>
                  <a:pt x="3363507" y="0"/>
                </a:lnTo>
                <a:lnTo>
                  <a:pt x="3363507" y="4351410"/>
                </a:lnTo>
                <a:lnTo>
                  <a:pt x="0" y="4351410"/>
                </a:lnTo>
                <a:close/>
              </a:path>
            </a:pathLst>
          </a:custGeom>
        </p:spPr>
      </p:pic>
      <p:sp>
        <p:nvSpPr>
          <p:cNvPr id="36" name="矩形 13"/>
          <p:cNvSpPr/>
          <p:nvPr userDrawn="1">
            <p:custDataLst>
              <p:tags r:id="rId6"/>
            </p:custDataLst>
          </p:nvPr>
        </p:nvSpPr>
        <p:spPr>
          <a:xfrm rot="20869920">
            <a:off x="7463999" y="3271236"/>
            <a:ext cx="4528113" cy="2028619"/>
          </a:xfrm>
          <a:custGeom>
            <a:avLst/>
            <a:gdLst>
              <a:gd name="connsiteX0" fmla="*/ 0 w 3514725"/>
              <a:gd name="connsiteY0" fmla="*/ 0 h 503166"/>
              <a:gd name="connsiteX1" fmla="*/ 3514725 w 3514725"/>
              <a:gd name="connsiteY1" fmla="*/ 0 h 503166"/>
              <a:gd name="connsiteX2" fmla="*/ 3514725 w 3514725"/>
              <a:gd name="connsiteY2" fmla="*/ 503166 h 503166"/>
              <a:gd name="connsiteX3" fmla="*/ 0 w 3514725"/>
              <a:gd name="connsiteY3" fmla="*/ 503166 h 503166"/>
              <a:gd name="connsiteX4" fmla="*/ 0 w 3514725"/>
              <a:gd name="connsiteY4" fmla="*/ 0 h 503166"/>
              <a:gd name="connsiteX0-1" fmla="*/ 0 w 3514725"/>
              <a:gd name="connsiteY0-2" fmla="*/ 887151 h 1390317"/>
              <a:gd name="connsiteX1-3" fmla="*/ 3491247 w 3514725"/>
              <a:gd name="connsiteY1-4" fmla="*/ 0 h 1390317"/>
              <a:gd name="connsiteX2-5" fmla="*/ 3514725 w 3514725"/>
              <a:gd name="connsiteY2-6" fmla="*/ 1390317 h 1390317"/>
              <a:gd name="connsiteX3-7" fmla="*/ 0 w 3514725"/>
              <a:gd name="connsiteY3-8" fmla="*/ 1390317 h 1390317"/>
              <a:gd name="connsiteX4-9" fmla="*/ 0 w 3514725"/>
              <a:gd name="connsiteY4-10" fmla="*/ 887151 h 1390317"/>
              <a:gd name="connsiteX0-11" fmla="*/ 0 w 4146431"/>
              <a:gd name="connsiteY0-12" fmla="*/ 887151 h 1390317"/>
              <a:gd name="connsiteX1-13" fmla="*/ 3491247 w 4146431"/>
              <a:gd name="connsiteY1-14" fmla="*/ 0 h 1390317"/>
              <a:gd name="connsiteX2-15" fmla="*/ 4146431 w 4146431"/>
              <a:gd name="connsiteY2-16" fmla="*/ 1181952 h 1390317"/>
              <a:gd name="connsiteX3-17" fmla="*/ 0 w 4146431"/>
              <a:gd name="connsiteY3-18" fmla="*/ 1390317 h 1390317"/>
              <a:gd name="connsiteX4-19" fmla="*/ 0 w 4146431"/>
              <a:gd name="connsiteY4-20" fmla="*/ 887151 h 1390317"/>
              <a:gd name="connsiteX0-21" fmla="*/ 0 w 4146431"/>
              <a:gd name="connsiteY0-22" fmla="*/ 932514 h 1435680"/>
              <a:gd name="connsiteX1-23" fmla="*/ 3810345 w 4146431"/>
              <a:gd name="connsiteY1-24" fmla="*/ 0 h 1435680"/>
              <a:gd name="connsiteX2-25" fmla="*/ 4146431 w 4146431"/>
              <a:gd name="connsiteY2-26" fmla="*/ 1227315 h 1435680"/>
              <a:gd name="connsiteX3-27" fmla="*/ 0 w 4146431"/>
              <a:gd name="connsiteY3-28" fmla="*/ 1435680 h 1435680"/>
              <a:gd name="connsiteX4-29" fmla="*/ 0 w 4146431"/>
              <a:gd name="connsiteY4-30" fmla="*/ 932514 h 1435680"/>
              <a:gd name="connsiteX0-31" fmla="*/ 0 w 4146431"/>
              <a:gd name="connsiteY0-32" fmla="*/ 932514 h 1435680"/>
              <a:gd name="connsiteX1-33" fmla="*/ 3810345 w 4146431"/>
              <a:gd name="connsiteY1-34" fmla="*/ 0 h 1435680"/>
              <a:gd name="connsiteX2-35" fmla="*/ 4146431 w 4146431"/>
              <a:gd name="connsiteY2-36" fmla="*/ 1227315 h 1435680"/>
              <a:gd name="connsiteX3-37" fmla="*/ 0 w 4146431"/>
              <a:gd name="connsiteY3-38" fmla="*/ 1435680 h 1435680"/>
              <a:gd name="connsiteX4-39" fmla="*/ 0 w 4146431"/>
              <a:gd name="connsiteY4-40" fmla="*/ 932514 h 1435680"/>
              <a:gd name="connsiteX0-41" fmla="*/ 0 w 4146431"/>
              <a:gd name="connsiteY0-42" fmla="*/ 932514 h 1615418"/>
              <a:gd name="connsiteX1-43" fmla="*/ 3810345 w 4146431"/>
              <a:gd name="connsiteY1-44" fmla="*/ 0 h 1615418"/>
              <a:gd name="connsiteX2-45" fmla="*/ 4146431 w 4146431"/>
              <a:gd name="connsiteY2-46" fmla="*/ 1227315 h 1615418"/>
              <a:gd name="connsiteX3-47" fmla="*/ 0 w 4146431"/>
              <a:gd name="connsiteY3-48" fmla="*/ 1435680 h 1615418"/>
              <a:gd name="connsiteX4-49" fmla="*/ 0 w 4146431"/>
              <a:gd name="connsiteY4-50" fmla="*/ 932514 h 1615418"/>
              <a:gd name="connsiteX0-51" fmla="*/ 0 w 4146431"/>
              <a:gd name="connsiteY0-52" fmla="*/ 932514 h 1615418"/>
              <a:gd name="connsiteX1-53" fmla="*/ 3810345 w 4146431"/>
              <a:gd name="connsiteY1-54" fmla="*/ 0 h 1615418"/>
              <a:gd name="connsiteX2-55" fmla="*/ 4146431 w 4146431"/>
              <a:gd name="connsiteY2-56" fmla="*/ 1227315 h 1615418"/>
              <a:gd name="connsiteX3-57" fmla="*/ 0 w 4146431"/>
              <a:gd name="connsiteY3-58" fmla="*/ 1435680 h 1615418"/>
              <a:gd name="connsiteX4-59" fmla="*/ 0 w 4146431"/>
              <a:gd name="connsiteY4-60" fmla="*/ 932514 h 1615418"/>
              <a:gd name="connsiteX0-61" fmla="*/ 0 w 4146431"/>
              <a:gd name="connsiteY0-62" fmla="*/ 932514 h 1734875"/>
              <a:gd name="connsiteX1-63" fmla="*/ 3810345 w 4146431"/>
              <a:gd name="connsiteY1-64" fmla="*/ 0 h 1734875"/>
              <a:gd name="connsiteX2-65" fmla="*/ 4146431 w 4146431"/>
              <a:gd name="connsiteY2-66" fmla="*/ 1227315 h 1734875"/>
              <a:gd name="connsiteX3-67" fmla="*/ 0 w 4146431"/>
              <a:gd name="connsiteY3-68" fmla="*/ 1435680 h 1734875"/>
              <a:gd name="connsiteX4-69" fmla="*/ 0 w 4146431"/>
              <a:gd name="connsiteY4-70" fmla="*/ 932514 h 1734875"/>
              <a:gd name="connsiteX0-71" fmla="*/ 0 w 4146431"/>
              <a:gd name="connsiteY0-72" fmla="*/ 1057371 h 1859732"/>
              <a:gd name="connsiteX1-73" fmla="*/ 4018630 w 4146431"/>
              <a:gd name="connsiteY1-74" fmla="*/ 0 h 1859732"/>
              <a:gd name="connsiteX2-75" fmla="*/ 4146431 w 4146431"/>
              <a:gd name="connsiteY2-76" fmla="*/ 1352172 h 1859732"/>
              <a:gd name="connsiteX3-77" fmla="*/ 0 w 4146431"/>
              <a:gd name="connsiteY3-78" fmla="*/ 1560537 h 1859732"/>
              <a:gd name="connsiteX4-79" fmla="*/ 0 w 4146431"/>
              <a:gd name="connsiteY4-80" fmla="*/ 1057371 h 1859732"/>
              <a:gd name="connsiteX0-81" fmla="*/ 0 w 4146431"/>
              <a:gd name="connsiteY0-82" fmla="*/ 1057371 h 1859732"/>
              <a:gd name="connsiteX1-83" fmla="*/ 4018630 w 4146431"/>
              <a:gd name="connsiteY1-84" fmla="*/ 0 h 1859732"/>
              <a:gd name="connsiteX2-85" fmla="*/ 4146431 w 4146431"/>
              <a:gd name="connsiteY2-86" fmla="*/ 1352172 h 1859732"/>
              <a:gd name="connsiteX3-87" fmla="*/ 0 w 4146431"/>
              <a:gd name="connsiteY3-88" fmla="*/ 1560537 h 1859732"/>
              <a:gd name="connsiteX4-89" fmla="*/ 0 w 4146431"/>
              <a:gd name="connsiteY4-90" fmla="*/ 1057371 h 1859732"/>
              <a:gd name="connsiteX0-91" fmla="*/ 5055 w 4146431"/>
              <a:gd name="connsiteY0-92" fmla="*/ 1232931 h 1859732"/>
              <a:gd name="connsiteX1-93" fmla="*/ 4018630 w 4146431"/>
              <a:gd name="connsiteY1-94" fmla="*/ 0 h 1859732"/>
              <a:gd name="connsiteX2-95" fmla="*/ 4146431 w 4146431"/>
              <a:gd name="connsiteY2-96" fmla="*/ 1352172 h 1859732"/>
              <a:gd name="connsiteX3-97" fmla="*/ 0 w 4146431"/>
              <a:gd name="connsiteY3-98" fmla="*/ 1560537 h 1859732"/>
              <a:gd name="connsiteX4-99" fmla="*/ 5055 w 4146431"/>
              <a:gd name="connsiteY4-100" fmla="*/ 1232931 h 1859732"/>
              <a:gd name="connsiteX0-101" fmla="*/ 5055 w 4146431"/>
              <a:gd name="connsiteY0-102" fmla="*/ 1232931 h 1881711"/>
              <a:gd name="connsiteX1-103" fmla="*/ 4018630 w 4146431"/>
              <a:gd name="connsiteY1-104" fmla="*/ 0 h 1881711"/>
              <a:gd name="connsiteX2-105" fmla="*/ 4146431 w 4146431"/>
              <a:gd name="connsiteY2-106" fmla="*/ 1352172 h 1881711"/>
              <a:gd name="connsiteX3-107" fmla="*/ 0 w 4146431"/>
              <a:gd name="connsiteY3-108" fmla="*/ 1560537 h 1881711"/>
              <a:gd name="connsiteX4-109" fmla="*/ 5055 w 4146431"/>
              <a:gd name="connsiteY4-110" fmla="*/ 1232931 h 1881711"/>
              <a:gd name="connsiteX0-111" fmla="*/ 5055 w 4154325"/>
              <a:gd name="connsiteY0-112" fmla="*/ 1232931 h 1798176"/>
              <a:gd name="connsiteX1-113" fmla="*/ 4018630 w 4154325"/>
              <a:gd name="connsiteY1-114" fmla="*/ 0 h 1798176"/>
              <a:gd name="connsiteX2-115" fmla="*/ 4154325 w 4154325"/>
              <a:gd name="connsiteY2-116" fmla="*/ 1159702 h 1798176"/>
              <a:gd name="connsiteX3-117" fmla="*/ 0 w 4154325"/>
              <a:gd name="connsiteY3-118" fmla="*/ 1560537 h 1798176"/>
              <a:gd name="connsiteX4-119" fmla="*/ 5055 w 4154325"/>
              <a:gd name="connsiteY4-120" fmla="*/ 1232931 h 1798176"/>
              <a:gd name="connsiteX0-121" fmla="*/ 5055 w 4285643"/>
              <a:gd name="connsiteY0-122" fmla="*/ 1232931 h 1827196"/>
              <a:gd name="connsiteX1-123" fmla="*/ 4018630 w 4285643"/>
              <a:gd name="connsiteY1-124" fmla="*/ 0 h 1827196"/>
              <a:gd name="connsiteX2-125" fmla="*/ 4285643 w 4285643"/>
              <a:gd name="connsiteY2-126" fmla="*/ 1233437 h 1827196"/>
              <a:gd name="connsiteX3-127" fmla="*/ 0 w 4285643"/>
              <a:gd name="connsiteY3-128" fmla="*/ 1560537 h 1827196"/>
              <a:gd name="connsiteX4-129" fmla="*/ 5055 w 4285643"/>
              <a:gd name="connsiteY4-130" fmla="*/ 1232931 h 1827196"/>
              <a:gd name="connsiteX0-131" fmla="*/ 5055 w 4285643"/>
              <a:gd name="connsiteY0-132" fmla="*/ 1232931 h 1827196"/>
              <a:gd name="connsiteX1-133" fmla="*/ 4018630 w 4285643"/>
              <a:gd name="connsiteY1-134" fmla="*/ 0 h 1827196"/>
              <a:gd name="connsiteX2-135" fmla="*/ 4285643 w 4285643"/>
              <a:gd name="connsiteY2-136" fmla="*/ 1233437 h 1827196"/>
              <a:gd name="connsiteX3-137" fmla="*/ 0 w 4285643"/>
              <a:gd name="connsiteY3-138" fmla="*/ 1560537 h 1827196"/>
              <a:gd name="connsiteX4-139" fmla="*/ 5055 w 4285643"/>
              <a:gd name="connsiteY4-140" fmla="*/ 1232931 h 1827196"/>
              <a:gd name="connsiteX0-141" fmla="*/ 9381 w 4285643"/>
              <a:gd name="connsiteY0-142" fmla="*/ 1311357 h 1827196"/>
              <a:gd name="connsiteX1-143" fmla="*/ 4018630 w 4285643"/>
              <a:gd name="connsiteY1-144" fmla="*/ 0 h 1827196"/>
              <a:gd name="connsiteX2-145" fmla="*/ 4285643 w 4285643"/>
              <a:gd name="connsiteY2-146" fmla="*/ 1233437 h 1827196"/>
              <a:gd name="connsiteX3-147" fmla="*/ 0 w 4285643"/>
              <a:gd name="connsiteY3-148" fmla="*/ 1560537 h 1827196"/>
              <a:gd name="connsiteX4-149" fmla="*/ 9381 w 4285643"/>
              <a:gd name="connsiteY4-150" fmla="*/ 1311357 h 1827196"/>
              <a:gd name="connsiteX0-151" fmla="*/ 9381 w 4285643"/>
              <a:gd name="connsiteY0-152" fmla="*/ 1311357 h 1827196"/>
              <a:gd name="connsiteX1-153" fmla="*/ 4018630 w 4285643"/>
              <a:gd name="connsiteY1-154" fmla="*/ 0 h 1827196"/>
              <a:gd name="connsiteX2-155" fmla="*/ 4285643 w 4285643"/>
              <a:gd name="connsiteY2-156" fmla="*/ 1233437 h 1827196"/>
              <a:gd name="connsiteX3-157" fmla="*/ 0 w 4285643"/>
              <a:gd name="connsiteY3-158" fmla="*/ 1560537 h 1827196"/>
              <a:gd name="connsiteX4-159" fmla="*/ 9381 w 4285643"/>
              <a:gd name="connsiteY4-160" fmla="*/ 1311357 h 1827196"/>
              <a:gd name="connsiteX0-161" fmla="*/ 9381 w 4285643"/>
              <a:gd name="connsiteY0-162" fmla="*/ 1474332 h 1990171"/>
              <a:gd name="connsiteX1-163" fmla="*/ 4079051 w 4285643"/>
              <a:gd name="connsiteY1-164" fmla="*/ 0 h 1990171"/>
              <a:gd name="connsiteX2-165" fmla="*/ 4285643 w 4285643"/>
              <a:gd name="connsiteY2-166" fmla="*/ 1396412 h 1990171"/>
              <a:gd name="connsiteX3-167" fmla="*/ 0 w 4285643"/>
              <a:gd name="connsiteY3-168" fmla="*/ 1723512 h 1990171"/>
              <a:gd name="connsiteX4-169" fmla="*/ 9381 w 4285643"/>
              <a:gd name="connsiteY4-170" fmla="*/ 1474332 h 1990171"/>
              <a:gd name="connsiteX0-171" fmla="*/ 39970 w 4316232"/>
              <a:gd name="connsiteY0-172" fmla="*/ 1474332 h 1938971"/>
              <a:gd name="connsiteX1-173" fmla="*/ 4109640 w 4316232"/>
              <a:gd name="connsiteY1-174" fmla="*/ 0 h 1938971"/>
              <a:gd name="connsiteX2-175" fmla="*/ 4316232 w 4316232"/>
              <a:gd name="connsiteY2-176" fmla="*/ 1396412 h 1938971"/>
              <a:gd name="connsiteX3-177" fmla="*/ 0 w 4316232"/>
              <a:gd name="connsiteY3-178" fmla="*/ 1630339 h 1938971"/>
              <a:gd name="connsiteX4-179" fmla="*/ 39970 w 4316232"/>
              <a:gd name="connsiteY4-180" fmla="*/ 1474332 h 1938971"/>
              <a:gd name="connsiteX0-181" fmla="*/ 39970 w 4304351"/>
              <a:gd name="connsiteY0-182" fmla="*/ 1474332 h 1898508"/>
              <a:gd name="connsiteX1-183" fmla="*/ 4109640 w 4304351"/>
              <a:gd name="connsiteY1-184" fmla="*/ 0 h 1898508"/>
              <a:gd name="connsiteX2-185" fmla="*/ 4304351 w 4304351"/>
              <a:gd name="connsiteY2-186" fmla="*/ 1306835 h 1898508"/>
              <a:gd name="connsiteX3-187" fmla="*/ 0 w 4304351"/>
              <a:gd name="connsiteY3-188" fmla="*/ 1630339 h 1898508"/>
              <a:gd name="connsiteX4-189" fmla="*/ 39970 w 4304351"/>
              <a:gd name="connsiteY4-190" fmla="*/ 1474332 h 1898508"/>
              <a:gd name="connsiteX0-191" fmla="*/ 39970 w 4429805"/>
              <a:gd name="connsiteY0-192" fmla="*/ 1626183 h 2050359"/>
              <a:gd name="connsiteX1-193" fmla="*/ 4429805 w 4429805"/>
              <a:gd name="connsiteY1-194" fmla="*/ 0 h 2050359"/>
              <a:gd name="connsiteX2-195" fmla="*/ 4304351 w 4429805"/>
              <a:gd name="connsiteY2-196" fmla="*/ 1458686 h 2050359"/>
              <a:gd name="connsiteX3-197" fmla="*/ 0 w 4429805"/>
              <a:gd name="connsiteY3-198" fmla="*/ 1782190 h 2050359"/>
              <a:gd name="connsiteX4-199" fmla="*/ 39970 w 4429805"/>
              <a:gd name="connsiteY4-200" fmla="*/ 1626183 h 2050359"/>
              <a:gd name="connsiteX0-201" fmla="*/ 39970 w 4528113"/>
              <a:gd name="connsiteY0-202" fmla="*/ 1626183 h 2028619"/>
              <a:gd name="connsiteX1-203" fmla="*/ 4429805 w 4528113"/>
              <a:gd name="connsiteY1-204" fmla="*/ 0 h 2028619"/>
              <a:gd name="connsiteX2-205" fmla="*/ 4528113 w 4528113"/>
              <a:gd name="connsiteY2-206" fmla="*/ 1404699 h 2028619"/>
              <a:gd name="connsiteX3-207" fmla="*/ 0 w 4528113"/>
              <a:gd name="connsiteY3-208" fmla="*/ 1782190 h 2028619"/>
              <a:gd name="connsiteX4-209" fmla="*/ 39970 w 4528113"/>
              <a:gd name="connsiteY4-210" fmla="*/ 1626183 h 2028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28113" h="2028619">
                <a:moveTo>
                  <a:pt x="39970" y="1626183"/>
                </a:moveTo>
                <a:cubicBezTo>
                  <a:pt x="1701201" y="1904580"/>
                  <a:pt x="2530957" y="1412113"/>
                  <a:pt x="4429805" y="0"/>
                </a:cubicBezTo>
                <a:lnTo>
                  <a:pt x="4528113" y="1404699"/>
                </a:lnTo>
                <a:cubicBezTo>
                  <a:pt x="3078410" y="2178920"/>
                  <a:pt x="1648770" y="2142253"/>
                  <a:pt x="0" y="1782190"/>
                </a:cubicBezTo>
                <a:lnTo>
                  <a:pt x="39970" y="162618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tx1">
                  <a:alpha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13"/>
          <p:cNvSpPr/>
          <p:nvPr userDrawn="1">
            <p:custDataLst>
              <p:tags r:id="rId7"/>
            </p:custDataLst>
          </p:nvPr>
        </p:nvSpPr>
        <p:spPr>
          <a:xfrm rot="575450" flipH="1">
            <a:off x="455223" y="3388567"/>
            <a:ext cx="4528113" cy="2028619"/>
          </a:xfrm>
          <a:custGeom>
            <a:avLst/>
            <a:gdLst>
              <a:gd name="connsiteX0" fmla="*/ 0 w 3514725"/>
              <a:gd name="connsiteY0" fmla="*/ 0 h 503166"/>
              <a:gd name="connsiteX1" fmla="*/ 3514725 w 3514725"/>
              <a:gd name="connsiteY1" fmla="*/ 0 h 503166"/>
              <a:gd name="connsiteX2" fmla="*/ 3514725 w 3514725"/>
              <a:gd name="connsiteY2" fmla="*/ 503166 h 503166"/>
              <a:gd name="connsiteX3" fmla="*/ 0 w 3514725"/>
              <a:gd name="connsiteY3" fmla="*/ 503166 h 503166"/>
              <a:gd name="connsiteX4" fmla="*/ 0 w 3514725"/>
              <a:gd name="connsiteY4" fmla="*/ 0 h 503166"/>
              <a:gd name="connsiteX0-1" fmla="*/ 0 w 3514725"/>
              <a:gd name="connsiteY0-2" fmla="*/ 887151 h 1390317"/>
              <a:gd name="connsiteX1-3" fmla="*/ 3491247 w 3514725"/>
              <a:gd name="connsiteY1-4" fmla="*/ 0 h 1390317"/>
              <a:gd name="connsiteX2-5" fmla="*/ 3514725 w 3514725"/>
              <a:gd name="connsiteY2-6" fmla="*/ 1390317 h 1390317"/>
              <a:gd name="connsiteX3-7" fmla="*/ 0 w 3514725"/>
              <a:gd name="connsiteY3-8" fmla="*/ 1390317 h 1390317"/>
              <a:gd name="connsiteX4-9" fmla="*/ 0 w 3514725"/>
              <a:gd name="connsiteY4-10" fmla="*/ 887151 h 1390317"/>
              <a:gd name="connsiteX0-11" fmla="*/ 0 w 4146431"/>
              <a:gd name="connsiteY0-12" fmla="*/ 887151 h 1390317"/>
              <a:gd name="connsiteX1-13" fmla="*/ 3491247 w 4146431"/>
              <a:gd name="connsiteY1-14" fmla="*/ 0 h 1390317"/>
              <a:gd name="connsiteX2-15" fmla="*/ 4146431 w 4146431"/>
              <a:gd name="connsiteY2-16" fmla="*/ 1181952 h 1390317"/>
              <a:gd name="connsiteX3-17" fmla="*/ 0 w 4146431"/>
              <a:gd name="connsiteY3-18" fmla="*/ 1390317 h 1390317"/>
              <a:gd name="connsiteX4-19" fmla="*/ 0 w 4146431"/>
              <a:gd name="connsiteY4-20" fmla="*/ 887151 h 1390317"/>
              <a:gd name="connsiteX0-21" fmla="*/ 0 w 4146431"/>
              <a:gd name="connsiteY0-22" fmla="*/ 932514 h 1435680"/>
              <a:gd name="connsiteX1-23" fmla="*/ 3810345 w 4146431"/>
              <a:gd name="connsiteY1-24" fmla="*/ 0 h 1435680"/>
              <a:gd name="connsiteX2-25" fmla="*/ 4146431 w 4146431"/>
              <a:gd name="connsiteY2-26" fmla="*/ 1227315 h 1435680"/>
              <a:gd name="connsiteX3-27" fmla="*/ 0 w 4146431"/>
              <a:gd name="connsiteY3-28" fmla="*/ 1435680 h 1435680"/>
              <a:gd name="connsiteX4-29" fmla="*/ 0 w 4146431"/>
              <a:gd name="connsiteY4-30" fmla="*/ 932514 h 1435680"/>
              <a:gd name="connsiteX0-31" fmla="*/ 0 w 4146431"/>
              <a:gd name="connsiteY0-32" fmla="*/ 932514 h 1435680"/>
              <a:gd name="connsiteX1-33" fmla="*/ 3810345 w 4146431"/>
              <a:gd name="connsiteY1-34" fmla="*/ 0 h 1435680"/>
              <a:gd name="connsiteX2-35" fmla="*/ 4146431 w 4146431"/>
              <a:gd name="connsiteY2-36" fmla="*/ 1227315 h 1435680"/>
              <a:gd name="connsiteX3-37" fmla="*/ 0 w 4146431"/>
              <a:gd name="connsiteY3-38" fmla="*/ 1435680 h 1435680"/>
              <a:gd name="connsiteX4-39" fmla="*/ 0 w 4146431"/>
              <a:gd name="connsiteY4-40" fmla="*/ 932514 h 1435680"/>
              <a:gd name="connsiteX0-41" fmla="*/ 0 w 4146431"/>
              <a:gd name="connsiteY0-42" fmla="*/ 932514 h 1615418"/>
              <a:gd name="connsiteX1-43" fmla="*/ 3810345 w 4146431"/>
              <a:gd name="connsiteY1-44" fmla="*/ 0 h 1615418"/>
              <a:gd name="connsiteX2-45" fmla="*/ 4146431 w 4146431"/>
              <a:gd name="connsiteY2-46" fmla="*/ 1227315 h 1615418"/>
              <a:gd name="connsiteX3-47" fmla="*/ 0 w 4146431"/>
              <a:gd name="connsiteY3-48" fmla="*/ 1435680 h 1615418"/>
              <a:gd name="connsiteX4-49" fmla="*/ 0 w 4146431"/>
              <a:gd name="connsiteY4-50" fmla="*/ 932514 h 1615418"/>
              <a:gd name="connsiteX0-51" fmla="*/ 0 w 4146431"/>
              <a:gd name="connsiteY0-52" fmla="*/ 932514 h 1615418"/>
              <a:gd name="connsiteX1-53" fmla="*/ 3810345 w 4146431"/>
              <a:gd name="connsiteY1-54" fmla="*/ 0 h 1615418"/>
              <a:gd name="connsiteX2-55" fmla="*/ 4146431 w 4146431"/>
              <a:gd name="connsiteY2-56" fmla="*/ 1227315 h 1615418"/>
              <a:gd name="connsiteX3-57" fmla="*/ 0 w 4146431"/>
              <a:gd name="connsiteY3-58" fmla="*/ 1435680 h 1615418"/>
              <a:gd name="connsiteX4-59" fmla="*/ 0 w 4146431"/>
              <a:gd name="connsiteY4-60" fmla="*/ 932514 h 1615418"/>
              <a:gd name="connsiteX0-61" fmla="*/ 0 w 4146431"/>
              <a:gd name="connsiteY0-62" fmla="*/ 932514 h 1734875"/>
              <a:gd name="connsiteX1-63" fmla="*/ 3810345 w 4146431"/>
              <a:gd name="connsiteY1-64" fmla="*/ 0 h 1734875"/>
              <a:gd name="connsiteX2-65" fmla="*/ 4146431 w 4146431"/>
              <a:gd name="connsiteY2-66" fmla="*/ 1227315 h 1734875"/>
              <a:gd name="connsiteX3-67" fmla="*/ 0 w 4146431"/>
              <a:gd name="connsiteY3-68" fmla="*/ 1435680 h 1734875"/>
              <a:gd name="connsiteX4-69" fmla="*/ 0 w 4146431"/>
              <a:gd name="connsiteY4-70" fmla="*/ 932514 h 1734875"/>
              <a:gd name="connsiteX0-71" fmla="*/ 0 w 4146431"/>
              <a:gd name="connsiteY0-72" fmla="*/ 1057371 h 1859732"/>
              <a:gd name="connsiteX1-73" fmla="*/ 4018630 w 4146431"/>
              <a:gd name="connsiteY1-74" fmla="*/ 0 h 1859732"/>
              <a:gd name="connsiteX2-75" fmla="*/ 4146431 w 4146431"/>
              <a:gd name="connsiteY2-76" fmla="*/ 1352172 h 1859732"/>
              <a:gd name="connsiteX3-77" fmla="*/ 0 w 4146431"/>
              <a:gd name="connsiteY3-78" fmla="*/ 1560537 h 1859732"/>
              <a:gd name="connsiteX4-79" fmla="*/ 0 w 4146431"/>
              <a:gd name="connsiteY4-80" fmla="*/ 1057371 h 1859732"/>
              <a:gd name="connsiteX0-81" fmla="*/ 0 w 4146431"/>
              <a:gd name="connsiteY0-82" fmla="*/ 1057371 h 1859732"/>
              <a:gd name="connsiteX1-83" fmla="*/ 4018630 w 4146431"/>
              <a:gd name="connsiteY1-84" fmla="*/ 0 h 1859732"/>
              <a:gd name="connsiteX2-85" fmla="*/ 4146431 w 4146431"/>
              <a:gd name="connsiteY2-86" fmla="*/ 1352172 h 1859732"/>
              <a:gd name="connsiteX3-87" fmla="*/ 0 w 4146431"/>
              <a:gd name="connsiteY3-88" fmla="*/ 1560537 h 1859732"/>
              <a:gd name="connsiteX4-89" fmla="*/ 0 w 4146431"/>
              <a:gd name="connsiteY4-90" fmla="*/ 1057371 h 1859732"/>
              <a:gd name="connsiteX0-91" fmla="*/ 5055 w 4146431"/>
              <a:gd name="connsiteY0-92" fmla="*/ 1232931 h 1859732"/>
              <a:gd name="connsiteX1-93" fmla="*/ 4018630 w 4146431"/>
              <a:gd name="connsiteY1-94" fmla="*/ 0 h 1859732"/>
              <a:gd name="connsiteX2-95" fmla="*/ 4146431 w 4146431"/>
              <a:gd name="connsiteY2-96" fmla="*/ 1352172 h 1859732"/>
              <a:gd name="connsiteX3-97" fmla="*/ 0 w 4146431"/>
              <a:gd name="connsiteY3-98" fmla="*/ 1560537 h 1859732"/>
              <a:gd name="connsiteX4-99" fmla="*/ 5055 w 4146431"/>
              <a:gd name="connsiteY4-100" fmla="*/ 1232931 h 1859732"/>
              <a:gd name="connsiteX0-101" fmla="*/ 5055 w 4146431"/>
              <a:gd name="connsiteY0-102" fmla="*/ 1232931 h 1881711"/>
              <a:gd name="connsiteX1-103" fmla="*/ 4018630 w 4146431"/>
              <a:gd name="connsiteY1-104" fmla="*/ 0 h 1881711"/>
              <a:gd name="connsiteX2-105" fmla="*/ 4146431 w 4146431"/>
              <a:gd name="connsiteY2-106" fmla="*/ 1352172 h 1881711"/>
              <a:gd name="connsiteX3-107" fmla="*/ 0 w 4146431"/>
              <a:gd name="connsiteY3-108" fmla="*/ 1560537 h 1881711"/>
              <a:gd name="connsiteX4-109" fmla="*/ 5055 w 4146431"/>
              <a:gd name="connsiteY4-110" fmla="*/ 1232931 h 1881711"/>
              <a:gd name="connsiteX0-111" fmla="*/ 5055 w 4154325"/>
              <a:gd name="connsiteY0-112" fmla="*/ 1232931 h 1798176"/>
              <a:gd name="connsiteX1-113" fmla="*/ 4018630 w 4154325"/>
              <a:gd name="connsiteY1-114" fmla="*/ 0 h 1798176"/>
              <a:gd name="connsiteX2-115" fmla="*/ 4154325 w 4154325"/>
              <a:gd name="connsiteY2-116" fmla="*/ 1159702 h 1798176"/>
              <a:gd name="connsiteX3-117" fmla="*/ 0 w 4154325"/>
              <a:gd name="connsiteY3-118" fmla="*/ 1560537 h 1798176"/>
              <a:gd name="connsiteX4-119" fmla="*/ 5055 w 4154325"/>
              <a:gd name="connsiteY4-120" fmla="*/ 1232931 h 1798176"/>
              <a:gd name="connsiteX0-121" fmla="*/ 5055 w 4285643"/>
              <a:gd name="connsiteY0-122" fmla="*/ 1232931 h 1827196"/>
              <a:gd name="connsiteX1-123" fmla="*/ 4018630 w 4285643"/>
              <a:gd name="connsiteY1-124" fmla="*/ 0 h 1827196"/>
              <a:gd name="connsiteX2-125" fmla="*/ 4285643 w 4285643"/>
              <a:gd name="connsiteY2-126" fmla="*/ 1233437 h 1827196"/>
              <a:gd name="connsiteX3-127" fmla="*/ 0 w 4285643"/>
              <a:gd name="connsiteY3-128" fmla="*/ 1560537 h 1827196"/>
              <a:gd name="connsiteX4-129" fmla="*/ 5055 w 4285643"/>
              <a:gd name="connsiteY4-130" fmla="*/ 1232931 h 1827196"/>
              <a:gd name="connsiteX0-131" fmla="*/ 5055 w 4285643"/>
              <a:gd name="connsiteY0-132" fmla="*/ 1232931 h 1827196"/>
              <a:gd name="connsiteX1-133" fmla="*/ 4018630 w 4285643"/>
              <a:gd name="connsiteY1-134" fmla="*/ 0 h 1827196"/>
              <a:gd name="connsiteX2-135" fmla="*/ 4285643 w 4285643"/>
              <a:gd name="connsiteY2-136" fmla="*/ 1233437 h 1827196"/>
              <a:gd name="connsiteX3-137" fmla="*/ 0 w 4285643"/>
              <a:gd name="connsiteY3-138" fmla="*/ 1560537 h 1827196"/>
              <a:gd name="connsiteX4-139" fmla="*/ 5055 w 4285643"/>
              <a:gd name="connsiteY4-140" fmla="*/ 1232931 h 1827196"/>
              <a:gd name="connsiteX0-141" fmla="*/ 9381 w 4285643"/>
              <a:gd name="connsiteY0-142" fmla="*/ 1311357 h 1827196"/>
              <a:gd name="connsiteX1-143" fmla="*/ 4018630 w 4285643"/>
              <a:gd name="connsiteY1-144" fmla="*/ 0 h 1827196"/>
              <a:gd name="connsiteX2-145" fmla="*/ 4285643 w 4285643"/>
              <a:gd name="connsiteY2-146" fmla="*/ 1233437 h 1827196"/>
              <a:gd name="connsiteX3-147" fmla="*/ 0 w 4285643"/>
              <a:gd name="connsiteY3-148" fmla="*/ 1560537 h 1827196"/>
              <a:gd name="connsiteX4-149" fmla="*/ 9381 w 4285643"/>
              <a:gd name="connsiteY4-150" fmla="*/ 1311357 h 1827196"/>
              <a:gd name="connsiteX0-151" fmla="*/ 9381 w 4285643"/>
              <a:gd name="connsiteY0-152" fmla="*/ 1311357 h 1827196"/>
              <a:gd name="connsiteX1-153" fmla="*/ 4018630 w 4285643"/>
              <a:gd name="connsiteY1-154" fmla="*/ 0 h 1827196"/>
              <a:gd name="connsiteX2-155" fmla="*/ 4285643 w 4285643"/>
              <a:gd name="connsiteY2-156" fmla="*/ 1233437 h 1827196"/>
              <a:gd name="connsiteX3-157" fmla="*/ 0 w 4285643"/>
              <a:gd name="connsiteY3-158" fmla="*/ 1560537 h 1827196"/>
              <a:gd name="connsiteX4-159" fmla="*/ 9381 w 4285643"/>
              <a:gd name="connsiteY4-160" fmla="*/ 1311357 h 1827196"/>
              <a:gd name="connsiteX0-161" fmla="*/ 9381 w 4285643"/>
              <a:gd name="connsiteY0-162" fmla="*/ 1474332 h 1990171"/>
              <a:gd name="connsiteX1-163" fmla="*/ 4079051 w 4285643"/>
              <a:gd name="connsiteY1-164" fmla="*/ 0 h 1990171"/>
              <a:gd name="connsiteX2-165" fmla="*/ 4285643 w 4285643"/>
              <a:gd name="connsiteY2-166" fmla="*/ 1396412 h 1990171"/>
              <a:gd name="connsiteX3-167" fmla="*/ 0 w 4285643"/>
              <a:gd name="connsiteY3-168" fmla="*/ 1723512 h 1990171"/>
              <a:gd name="connsiteX4-169" fmla="*/ 9381 w 4285643"/>
              <a:gd name="connsiteY4-170" fmla="*/ 1474332 h 1990171"/>
              <a:gd name="connsiteX0-171" fmla="*/ 39970 w 4316232"/>
              <a:gd name="connsiteY0-172" fmla="*/ 1474332 h 1938971"/>
              <a:gd name="connsiteX1-173" fmla="*/ 4109640 w 4316232"/>
              <a:gd name="connsiteY1-174" fmla="*/ 0 h 1938971"/>
              <a:gd name="connsiteX2-175" fmla="*/ 4316232 w 4316232"/>
              <a:gd name="connsiteY2-176" fmla="*/ 1396412 h 1938971"/>
              <a:gd name="connsiteX3-177" fmla="*/ 0 w 4316232"/>
              <a:gd name="connsiteY3-178" fmla="*/ 1630339 h 1938971"/>
              <a:gd name="connsiteX4-179" fmla="*/ 39970 w 4316232"/>
              <a:gd name="connsiteY4-180" fmla="*/ 1474332 h 1938971"/>
              <a:gd name="connsiteX0-181" fmla="*/ 39970 w 4304351"/>
              <a:gd name="connsiteY0-182" fmla="*/ 1474332 h 1898508"/>
              <a:gd name="connsiteX1-183" fmla="*/ 4109640 w 4304351"/>
              <a:gd name="connsiteY1-184" fmla="*/ 0 h 1898508"/>
              <a:gd name="connsiteX2-185" fmla="*/ 4304351 w 4304351"/>
              <a:gd name="connsiteY2-186" fmla="*/ 1306835 h 1898508"/>
              <a:gd name="connsiteX3-187" fmla="*/ 0 w 4304351"/>
              <a:gd name="connsiteY3-188" fmla="*/ 1630339 h 1898508"/>
              <a:gd name="connsiteX4-189" fmla="*/ 39970 w 4304351"/>
              <a:gd name="connsiteY4-190" fmla="*/ 1474332 h 1898508"/>
              <a:gd name="connsiteX0-191" fmla="*/ 39970 w 4429805"/>
              <a:gd name="connsiteY0-192" fmla="*/ 1626183 h 2050359"/>
              <a:gd name="connsiteX1-193" fmla="*/ 4429805 w 4429805"/>
              <a:gd name="connsiteY1-194" fmla="*/ 0 h 2050359"/>
              <a:gd name="connsiteX2-195" fmla="*/ 4304351 w 4429805"/>
              <a:gd name="connsiteY2-196" fmla="*/ 1458686 h 2050359"/>
              <a:gd name="connsiteX3-197" fmla="*/ 0 w 4429805"/>
              <a:gd name="connsiteY3-198" fmla="*/ 1782190 h 2050359"/>
              <a:gd name="connsiteX4-199" fmla="*/ 39970 w 4429805"/>
              <a:gd name="connsiteY4-200" fmla="*/ 1626183 h 2050359"/>
              <a:gd name="connsiteX0-201" fmla="*/ 39970 w 4528113"/>
              <a:gd name="connsiteY0-202" fmla="*/ 1626183 h 2028619"/>
              <a:gd name="connsiteX1-203" fmla="*/ 4429805 w 4528113"/>
              <a:gd name="connsiteY1-204" fmla="*/ 0 h 2028619"/>
              <a:gd name="connsiteX2-205" fmla="*/ 4528113 w 4528113"/>
              <a:gd name="connsiteY2-206" fmla="*/ 1404699 h 2028619"/>
              <a:gd name="connsiteX3-207" fmla="*/ 0 w 4528113"/>
              <a:gd name="connsiteY3-208" fmla="*/ 1782190 h 2028619"/>
              <a:gd name="connsiteX4-209" fmla="*/ 39970 w 4528113"/>
              <a:gd name="connsiteY4-210" fmla="*/ 1626183 h 2028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28113" h="2028619">
                <a:moveTo>
                  <a:pt x="39970" y="1626183"/>
                </a:moveTo>
                <a:cubicBezTo>
                  <a:pt x="1701201" y="1904580"/>
                  <a:pt x="2530957" y="1412113"/>
                  <a:pt x="4429805" y="0"/>
                </a:cubicBezTo>
                <a:lnTo>
                  <a:pt x="4528113" y="1404699"/>
                </a:lnTo>
                <a:cubicBezTo>
                  <a:pt x="3078410" y="2178920"/>
                  <a:pt x="1648770" y="2142253"/>
                  <a:pt x="0" y="1782190"/>
                </a:cubicBezTo>
                <a:lnTo>
                  <a:pt x="39970" y="162618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tx1">
                  <a:alpha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形 12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1850" y="5745480"/>
            <a:ext cx="638175" cy="11125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" h="1752">
                <a:moveTo>
                  <a:pt x="0" y="0"/>
                </a:moveTo>
                <a:lnTo>
                  <a:pt x="1005" y="0"/>
                </a:lnTo>
                <a:lnTo>
                  <a:pt x="1005" y="1752"/>
                </a:lnTo>
                <a:lnTo>
                  <a:pt x="0" y="17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9" name="图形 12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6300" y="5351780"/>
            <a:ext cx="638175" cy="15062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40" name="图形 12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3390" y="3728720"/>
            <a:ext cx="638175" cy="312928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41" name="图形 12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3765" y="3749040"/>
            <a:ext cx="638175" cy="310896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42" name="图形 12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 rotWithShape="1">
          <a:blip r:embed="rId17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8235" y="5829935"/>
            <a:ext cx="638175" cy="102806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" h="1619">
                <a:moveTo>
                  <a:pt x="0" y="0"/>
                </a:moveTo>
                <a:lnTo>
                  <a:pt x="1005" y="0"/>
                </a:lnTo>
                <a:lnTo>
                  <a:pt x="1005" y="1619"/>
                </a:lnTo>
                <a:lnTo>
                  <a:pt x="0" y="161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形 122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 rotWithShape="1">
          <a:blip r:embed="rId19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560" y="5231765"/>
            <a:ext cx="638175" cy="162623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44" name="图形 122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 rotWithShape="1">
          <a:blip r:embed="rId21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8940" y="5351780"/>
            <a:ext cx="638175" cy="15062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45" name="图形 122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 rotWithShape="1">
          <a:blip r:embed="rId23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4700" y="5228590"/>
            <a:ext cx="638175" cy="162941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46" name="图形 122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 rotWithShape="1">
          <a:blip r:embed="rId26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9510" y="5296535"/>
            <a:ext cx="638175" cy="156146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47" name="图形 46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alphaModFix amt="25000"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741295" y="3966210"/>
            <a:ext cx="2628265" cy="2070100"/>
          </a:xfrm>
          <a:prstGeom prst="rect">
            <a:avLst/>
          </a:prstGeom>
        </p:spPr>
      </p:pic>
      <p:pic>
        <p:nvPicPr>
          <p:cNvPr id="48" name="图形 47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29">
            <a:alphaModFix amt="25000"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6822440" y="3966210"/>
            <a:ext cx="2628265" cy="2070100"/>
          </a:xfrm>
          <a:prstGeom prst="rect">
            <a:avLst/>
          </a:prstGeom>
        </p:spPr>
      </p:pic>
      <p:pic>
        <p:nvPicPr>
          <p:cNvPr id="49" name="图形 7"/>
          <p:cNvPicPr>
            <a:picLocks noChangeAspect="1"/>
          </p:cNvPicPr>
          <p:nvPr userDrawn="1">
            <p:custDataLst>
              <p:tags r:id="rId32"/>
            </p:custDataLst>
          </p:nvPr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49190"/>
            <a:ext cx="12192000" cy="1908810"/>
          </a:xfrm>
          <a:custGeom>
            <a:avLst/>
            <a:gdLst>
              <a:gd name="connsiteX0" fmla="*/ 0 w 23195420"/>
              <a:gd name="connsiteY0" fmla="*/ 0 h 2145322"/>
              <a:gd name="connsiteX1" fmla="*/ 23195420 w 23195420"/>
              <a:gd name="connsiteY1" fmla="*/ 0 h 2145322"/>
              <a:gd name="connsiteX2" fmla="*/ 23195420 w 23195420"/>
              <a:gd name="connsiteY2" fmla="*/ 2145322 h 2145322"/>
              <a:gd name="connsiteX3" fmla="*/ 0 w 23195420"/>
              <a:gd name="connsiteY3" fmla="*/ 2145322 h 214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5420" h="2145322">
                <a:moveTo>
                  <a:pt x="0" y="0"/>
                </a:moveTo>
                <a:lnTo>
                  <a:pt x="23195420" y="0"/>
                </a:lnTo>
                <a:lnTo>
                  <a:pt x="23195420" y="2145322"/>
                </a:lnTo>
                <a:lnTo>
                  <a:pt x="0" y="2145322"/>
                </a:lnTo>
                <a:close/>
              </a:path>
            </a:pathLst>
          </a:custGeom>
        </p:spPr>
      </p:pic>
      <p:pic>
        <p:nvPicPr>
          <p:cNvPr id="87" name="图片 86" descr="图层 7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>
          <a:blip r:embed="rId3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9645"/>
            <a:ext cx="12192000" cy="3348355"/>
          </a:xfrm>
          <a:custGeom>
            <a:avLst/>
            <a:gdLst>
              <a:gd name="connsiteX0" fmla="*/ 0 w 12194285"/>
              <a:gd name="connsiteY0" fmla="*/ 0 h 3348079"/>
              <a:gd name="connsiteX1" fmla="*/ 12194285 w 12194285"/>
              <a:gd name="connsiteY1" fmla="*/ 0 h 3348079"/>
              <a:gd name="connsiteX2" fmla="*/ 12194285 w 12194285"/>
              <a:gd name="connsiteY2" fmla="*/ 3348079 h 3348079"/>
              <a:gd name="connsiteX3" fmla="*/ 0 w 12194285"/>
              <a:gd name="connsiteY3" fmla="*/ 3348079 h 334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285" h="3348079">
                <a:moveTo>
                  <a:pt x="0" y="0"/>
                </a:moveTo>
                <a:lnTo>
                  <a:pt x="12194285" y="0"/>
                </a:lnTo>
                <a:lnTo>
                  <a:pt x="12194285" y="3348079"/>
                </a:lnTo>
                <a:lnTo>
                  <a:pt x="0" y="3348079"/>
                </a:lnTo>
                <a:close/>
              </a:path>
            </a:pathLst>
          </a:custGeom>
        </p:spPr>
      </p:pic>
      <p:pic>
        <p:nvPicPr>
          <p:cNvPr id="83" name="图片 82" descr="图层 7"/>
          <p:cNvPicPr>
            <a:picLocks noChangeAspect="1"/>
          </p:cNvPicPr>
          <p:nvPr userDrawn="1">
            <p:custDataLst>
              <p:tags r:id="rId36"/>
            </p:custDataLst>
          </p:nvPr>
        </p:nvPicPr>
        <p:blipFill>
          <a:blip r:embed="rId37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9645"/>
            <a:ext cx="12191365" cy="3348355"/>
          </a:xfrm>
          <a:custGeom>
            <a:avLst/>
            <a:gdLst>
              <a:gd name="connsiteX0" fmla="*/ 0 w 12194285"/>
              <a:gd name="connsiteY0" fmla="*/ 0 h 3348079"/>
              <a:gd name="connsiteX1" fmla="*/ 12194285 w 12194285"/>
              <a:gd name="connsiteY1" fmla="*/ 0 h 3348079"/>
              <a:gd name="connsiteX2" fmla="*/ 12194285 w 12194285"/>
              <a:gd name="connsiteY2" fmla="*/ 3348079 h 3348079"/>
              <a:gd name="connsiteX3" fmla="*/ 0 w 12194285"/>
              <a:gd name="connsiteY3" fmla="*/ 3348079 h 334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285" h="3348079">
                <a:moveTo>
                  <a:pt x="0" y="0"/>
                </a:moveTo>
                <a:lnTo>
                  <a:pt x="12194285" y="0"/>
                </a:lnTo>
                <a:lnTo>
                  <a:pt x="12194285" y="3348079"/>
                </a:lnTo>
                <a:lnTo>
                  <a:pt x="0" y="3348079"/>
                </a:lnTo>
                <a:close/>
              </a:path>
            </a:pathLst>
          </a:custGeom>
        </p:spPr>
      </p:pic>
      <p:pic>
        <p:nvPicPr>
          <p:cNvPr id="53" name="图片 52" descr="图层 6"/>
          <p:cNvPicPr>
            <a:picLocks noChangeAspect="1"/>
          </p:cNvPicPr>
          <p:nvPr userDrawn="1">
            <p:custDataLst>
              <p:tags r:id="rId38"/>
            </p:custDataLst>
          </p:nvPr>
        </p:nvPicPr>
        <p:blipFill>
          <a:blip r:embed="rId39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71160"/>
            <a:ext cx="12190730" cy="1362075"/>
          </a:xfrm>
          <a:custGeom>
            <a:avLst/>
            <a:gdLst>
              <a:gd name="connsiteX0" fmla="*/ 0 w 23579589"/>
              <a:gd name="connsiteY0" fmla="*/ 0 h 1362075"/>
              <a:gd name="connsiteX1" fmla="*/ 23579590 w 23579589"/>
              <a:gd name="connsiteY1" fmla="*/ 0 h 1362075"/>
              <a:gd name="connsiteX2" fmla="*/ 23579590 w 23579589"/>
              <a:gd name="connsiteY2" fmla="*/ 1362075 h 1362075"/>
              <a:gd name="connsiteX3" fmla="*/ 0 w 23579589"/>
              <a:gd name="connsiteY3" fmla="*/ 1362075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9589" h="1362075">
                <a:moveTo>
                  <a:pt x="0" y="0"/>
                </a:moveTo>
                <a:lnTo>
                  <a:pt x="23579590" y="0"/>
                </a:lnTo>
                <a:lnTo>
                  <a:pt x="23579590" y="1362075"/>
                </a:lnTo>
                <a:lnTo>
                  <a:pt x="0" y="1362075"/>
                </a:lnTo>
                <a:close/>
              </a:path>
            </a:pathLst>
          </a:custGeom>
        </p:spPr>
      </p:pic>
      <p:pic>
        <p:nvPicPr>
          <p:cNvPr id="54" name="图片 53" descr="图层 3"/>
          <p:cNvPicPr/>
          <p:nvPr userDrawn="1">
            <p:custDataLst>
              <p:tags r:id="rId40"/>
            </p:custDataLst>
          </p:nvPr>
        </p:nvPicPr>
        <p:blipFill>
          <a:blip r:embed="rId41" cstate="print">
            <a:alphaModFix amt="95000"/>
            <a:duotone>
              <a:prstClr val="black"/>
              <a:schemeClr val="accent1">
                <a:tint val="45000"/>
                <a:satMod val="400000"/>
              </a:schemeClr>
            </a:duotone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17820"/>
            <a:ext cx="12192000" cy="791845"/>
          </a:xfrm>
          <a:custGeom>
            <a:avLst/>
            <a:gdLst>
              <a:gd name="connsiteX0" fmla="*/ 0 w 19753664"/>
              <a:gd name="connsiteY0" fmla="*/ 0 h 714375"/>
              <a:gd name="connsiteX1" fmla="*/ 19753664 w 19753664"/>
              <a:gd name="connsiteY1" fmla="*/ 0 h 714375"/>
              <a:gd name="connsiteX2" fmla="*/ 19753664 w 19753664"/>
              <a:gd name="connsiteY2" fmla="*/ 714375 h 714375"/>
              <a:gd name="connsiteX3" fmla="*/ 0 w 19753664"/>
              <a:gd name="connsiteY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3664" h="714375">
                <a:moveTo>
                  <a:pt x="0" y="0"/>
                </a:moveTo>
                <a:lnTo>
                  <a:pt x="19753664" y="0"/>
                </a:lnTo>
                <a:lnTo>
                  <a:pt x="19753664" y="714375"/>
                </a:lnTo>
                <a:lnTo>
                  <a:pt x="0" y="714375"/>
                </a:lnTo>
                <a:close/>
              </a:path>
            </a:pathLst>
          </a:custGeom>
          <a:noFill/>
          <a:effectLst/>
        </p:spPr>
      </p:pic>
      <p:pic>
        <p:nvPicPr>
          <p:cNvPr id="55" name="图片 54" descr="E:/工作文件/2024的工作/0708简约风主题模板打样/素材/发光城市.png发光城市"/>
          <p:cNvPicPr>
            <a:picLocks noChangeAspect="1"/>
          </p:cNvPicPr>
          <p:nvPr userDrawn="1">
            <p:custDataLst>
              <p:tags r:id="rId42"/>
            </p:custDataLst>
          </p:nvPr>
        </p:nvPicPr>
        <p:blipFill>
          <a:blip r:embed="rId4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998" y="3556564"/>
            <a:ext cx="10206005" cy="2916000"/>
          </a:xfrm>
          <a:prstGeom prst="rect">
            <a:avLst/>
          </a:prstGeom>
        </p:spPr>
      </p:pic>
      <p:sp>
        <p:nvSpPr>
          <p:cNvPr id="62" name="任意多边形: 形状 61"/>
          <p:cNvSpPr/>
          <p:nvPr userDrawn="1">
            <p:custDataLst>
              <p:tags r:id="rId44"/>
            </p:custDataLst>
          </p:nvPr>
        </p:nvSpPr>
        <p:spPr>
          <a:xfrm>
            <a:off x="6653530" y="5937641"/>
            <a:ext cx="2200275" cy="624691"/>
          </a:xfrm>
          <a:custGeom>
            <a:avLst/>
            <a:gdLst>
              <a:gd name="connsiteX0" fmla="*/ 1671637 w 2190750"/>
              <a:gd name="connsiteY0" fmla="*/ 547688 h 547688"/>
              <a:gd name="connsiteX1" fmla="*/ 2190750 w 2190750"/>
              <a:gd name="connsiteY1" fmla="*/ 547688 h 547688"/>
              <a:gd name="connsiteX2" fmla="*/ 57150 w 2190750"/>
              <a:gd name="connsiteY2" fmla="*/ 0 h 547688"/>
              <a:gd name="connsiteX3" fmla="*/ 0 w 2190750"/>
              <a:gd name="connsiteY3" fmla="*/ 0 h 547688"/>
              <a:gd name="connsiteX4" fmla="*/ 1671637 w 2190750"/>
              <a:gd name="connsiteY4" fmla="*/ 547688 h 547688"/>
              <a:gd name="connsiteX0-1" fmla="*/ 1947862 w 2190750"/>
              <a:gd name="connsiteY0-2" fmla="*/ 550069 h 550069"/>
              <a:gd name="connsiteX1-3" fmla="*/ 2190750 w 2190750"/>
              <a:gd name="connsiteY1-4" fmla="*/ 547688 h 550069"/>
              <a:gd name="connsiteX2-5" fmla="*/ 57150 w 2190750"/>
              <a:gd name="connsiteY2-6" fmla="*/ 0 h 550069"/>
              <a:gd name="connsiteX3-7" fmla="*/ 0 w 2190750"/>
              <a:gd name="connsiteY3-8" fmla="*/ 0 h 550069"/>
              <a:gd name="connsiteX4-9" fmla="*/ 1947862 w 2190750"/>
              <a:gd name="connsiteY4-10" fmla="*/ 550069 h 550069"/>
              <a:gd name="connsiteX0-11" fmla="*/ 1947862 w 2200275"/>
              <a:gd name="connsiteY0-12" fmla="*/ 550069 h 550069"/>
              <a:gd name="connsiteX1-13" fmla="*/ 2200275 w 2200275"/>
              <a:gd name="connsiteY1-14" fmla="*/ 545307 h 550069"/>
              <a:gd name="connsiteX2-15" fmla="*/ 57150 w 2200275"/>
              <a:gd name="connsiteY2-16" fmla="*/ 0 h 550069"/>
              <a:gd name="connsiteX3-17" fmla="*/ 0 w 2200275"/>
              <a:gd name="connsiteY3-18" fmla="*/ 0 h 550069"/>
              <a:gd name="connsiteX4-19" fmla="*/ 1947862 w 2200275"/>
              <a:gd name="connsiteY4-20" fmla="*/ 550069 h 5500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00275" h="550069">
                <a:moveTo>
                  <a:pt x="1947862" y="550069"/>
                </a:moveTo>
                <a:lnTo>
                  <a:pt x="2200275" y="545307"/>
                </a:lnTo>
                <a:lnTo>
                  <a:pt x="57150" y="0"/>
                </a:lnTo>
                <a:lnTo>
                  <a:pt x="0" y="0"/>
                </a:lnTo>
                <a:lnTo>
                  <a:pt x="1947862" y="550069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: 形状 62"/>
          <p:cNvSpPr/>
          <p:nvPr userDrawn="1">
            <p:custDataLst>
              <p:tags r:id="rId45"/>
            </p:custDataLst>
          </p:nvPr>
        </p:nvSpPr>
        <p:spPr>
          <a:xfrm>
            <a:off x="7031990" y="6146112"/>
            <a:ext cx="1445260" cy="245981"/>
          </a:xfrm>
          <a:custGeom>
            <a:avLst/>
            <a:gdLst>
              <a:gd name="connsiteX0" fmla="*/ 550069 w 1433513"/>
              <a:gd name="connsiteY0" fmla="*/ 216694 h 216694"/>
              <a:gd name="connsiteX1" fmla="*/ 1433513 w 1433513"/>
              <a:gd name="connsiteY1" fmla="*/ 216694 h 216694"/>
              <a:gd name="connsiteX2" fmla="*/ 504825 w 1433513"/>
              <a:gd name="connsiteY2" fmla="*/ 0 h 216694"/>
              <a:gd name="connsiteX3" fmla="*/ 0 w 1433513"/>
              <a:gd name="connsiteY3" fmla="*/ 0 h 216694"/>
              <a:gd name="connsiteX4" fmla="*/ 550069 w 1433513"/>
              <a:gd name="connsiteY4" fmla="*/ 216694 h 216694"/>
              <a:gd name="connsiteX0-1" fmla="*/ 538162 w 1433513"/>
              <a:gd name="connsiteY0-2" fmla="*/ 216694 h 216694"/>
              <a:gd name="connsiteX1-3" fmla="*/ 1433513 w 1433513"/>
              <a:gd name="connsiteY1-4" fmla="*/ 216694 h 216694"/>
              <a:gd name="connsiteX2-5" fmla="*/ 504825 w 1433513"/>
              <a:gd name="connsiteY2-6" fmla="*/ 0 h 216694"/>
              <a:gd name="connsiteX3-7" fmla="*/ 0 w 1433513"/>
              <a:gd name="connsiteY3-8" fmla="*/ 0 h 216694"/>
              <a:gd name="connsiteX4-9" fmla="*/ 538162 w 1433513"/>
              <a:gd name="connsiteY4-10" fmla="*/ 216694 h 216694"/>
              <a:gd name="connsiteX0-11" fmla="*/ 538162 w 1433513"/>
              <a:gd name="connsiteY0-12" fmla="*/ 216694 h 216694"/>
              <a:gd name="connsiteX1-13" fmla="*/ 1433513 w 1433513"/>
              <a:gd name="connsiteY1-14" fmla="*/ 216694 h 216694"/>
              <a:gd name="connsiteX2-15" fmla="*/ 526257 w 1433513"/>
              <a:gd name="connsiteY2-16" fmla="*/ 2382 h 216694"/>
              <a:gd name="connsiteX3-17" fmla="*/ 0 w 1433513"/>
              <a:gd name="connsiteY3-18" fmla="*/ 0 h 216694"/>
              <a:gd name="connsiteX4-19" fmla="*/ 538162 w 1433513"/>
              <a:gd name="connsiteY4-20" fmla="*/ 216694 h 216694"/>
              <a:gd name="connsiteX0-21" fmla="*/ 538162 w 1445420"/>
              <a:gd name="connsiteY0-22" fmla="*/ 216694 h 216694"/>
              <a:gd name="connsiteX1-23" fmla="*/ 1445420 w 1445420"/>
              <a:gd name="connsiteY1-24" fmla="*/ 214313 h 216694"/>
              <a:gd name="connsiteX2-25" fmla="*/ 526257 w 1445420"/>
              <a:gd name="connsiteY2-26" fmla="*/ 2382 h 216694"/>
              <a:gd name="connsiteX3-27" fmla="*/ 0 w 1445420"/>
              <a:gd name="connsiteY3-28" fmla="*/ 0 h 216694"/>
              <a:gd name="connsiteX4-29" fmla="*/ 538162 w 1445420"/>
              <a:gd name="connsiteY4-30" fmla="*/ 216694 h 2166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45420" h="216694">
                <a:moveTo>
                  <a:pt x="538162" y="216694"/>
                </a:moveTo>
                <a:lnTo>
                  <a:pt x="1445420" y="214313"/>
                </a:lnTo>
                <a:lnTo>
                  <a:pt x="526257" y="2382"/>
                </a:lnTo>
                <a:lnTo>
                  <a:pt x="0" y="0"/>
                </a:lnTo>
                <a:lnTo>
                  <a:pt x="538162" y="216694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: 形状 64"/>
          <p:cNvSpPr/>
          <p:nvPr userDrawn="1">
            <p:custDataLst>
              <p:tags r:id="rId46"/>
            </p:custDataLst>
          </p:nvPr>
        </p:nvSpPr>
        <p:spPr>
          <a:xfrm>
            <a:off x="5238750" y="5897245"/>
            <a:ext cx="759460" cy="429926"/>
          </a:xfrm>
          <a:custGeom>
            <a:avLst/>
            <a:gdLst>
              <a:gd name="connsiteX0" fmla="*/ 702469 w 759619"/>
              <a:gd name="connsiteY0" fmla="*/ 0 h 378619"/>
              <a:gd name="connsiteX1" fmla="*/ 759619 w 759619"/>
              <a:gd name="connsiteY1" fmla="*/ 0 h 378619"/>
              <a:gd name="connsiteX2" fmla="*/ 247650 w 759619"/>
              <a:gd name="connsiteY2" fmla="*/ 378619 h 378619"/>
              <a:gd name="connsiteX3" fmla="*/ 0 w 759619"/>
              <a:gd name="connsiteY3" fmla="*/ 378619 h 378619"/>
              <a:gd name="connsiteX4" fmla="*/ 702469 w 759619"/>
              <a:gd name="connsiteY4" fmla="*/ 0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19" h="378619">
                <a:moveTo>
                  <a:pt x="702469" y="0"/>
                </a:moveTo>
                <a:lnTo>
                  <a:pt x="759619" y="0"/>
                </a:lnTo>
                <a:lnTo>
                  <a:pt x="247650" y="378619"/>
                </a:lnTo>
                <a:lnTo>
                  <a:pt x="0" y="378619"/>
                </a:lnTo>
                <a:lnTo>
                  <a:pt x="702469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: 形状 65"/>
          <p:cNvSpPr/>
          <p:nvPr userDrawn="1">
            <p:custDataLst>
              <p:tags r:id="rId47"/>
            </p:custDataLst>
          </p:nvPr>
        </p:nvSpPr>
        <p:spPr>
          <a:xfrm>
            <a:off x="6536690" y="6164867"/>
            <a:ext cx="892810" cy="573475"/>
          </a:xfrm>
          <a:custGeom>
            <a:avLst/>
            <a:gdLst>
              <a:gd name="connsiteX0" fmla="*/ 0 w 885825"/>
              <a:gd name="connsiteY0" fmla="*/ 0 h 504825"/>
              <a:gd name="connsiteX1" fmla="*/ 142875 w 885825"/>
              <a:gd name="connsiteY1" fmla="*/ 0 h 504825"/>
              <a:gd name="connsiteX2" fmla="*/ 885825 w 885825"/>
              <a:gd name="connsiteY2" fmla="*/ 504825 h 504825"/>
              <a:gd name="connsiteX3" fmla="*/ 519113 w 885825"/>
              <a:gd name="connsiteY3" fmla="*/ 504825 h 504825"/>
              <a:gd name="connsiteX4" fmla="*/ 0 w 885825"/>
              <a:gd name="connsiteY4" fmla="*/ 0 h 504825"/>
              <a:gd name="connsiteX0-1" fmla="*/ 0 w 892969"/>
              <a:gd name="connsiteY0-2" fmla="*/ 0 h 504825"/>
              <a:gd name="connsiteX1-3" fmla="*/ 150019 w 892969"/>
              <a:gd name="connsiteY1-4" fmla="*/ 0 h 504825"/>
              <a:gd name="connsiteX2-5" fmla="*/ 892969 w 892969"/>
              <a:gd name="connsiteY2-6" fmla="*/ 504825 h 504825"/>
              <a:gd name="connsiteX3-7" fmla="*/ 526257 w 892969"/>
              <a:gd name="connsiteY3-8" fmla="*/ 504825 h 504825"/>
              <a:gd name="connsiteX4-9" fmla="*/ 0 w 892969"/>
              <a:gd name="connsiteY4-10" fmla="*/ 0 h 5048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2969" h="504825">
                <a:moveTo>
                  <a:pt x="0" y="0"/>
                </a:moveTo>
                <a:lnTo>
                  <a:pt x="150019" y="0"/>
                </a:lnTo>
                <a:lnTo>
                  <a:pt x="892969" y="504825"/>
                </a:lnTo>
                <a:lnTo>
                  <a:pt x="526257" y="5048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任意多边形: 形状 66"/>
          <p:cNvSpPr/>
          <p:nvPr userDrawn="1">
            <p:custDataLst>
              <p:tags r:id="rId48"/>
            </p:custDataLst>
          </p:nvPr>
        </p:nvSpPr>
        <p:spPr>
          <a:xfrm>
            <a:off x="5750560" y="6010497"/>
            <a:ext cx="402590" cy="349135"/>
          </a:xfrm>
          <a:custGeom>
            <a:avLst/>
            <a:gdLst>
              <a:gd name="connsiteX0" fmla="*/ 171450 w 257175"/>
              <a:gd name="connsiteY0" fmla="*/ 0 h 395287"/>
              <a:gd name="connsiteX1" fmla="*/ 257175 w 257175"/>
              <a:gd name="connsiteY1" fmla="*/ 0 h 395287"/>
              <a:gd name="connsiteX2" fmla="*/ 226219 w 257175"/>
              <a:gd name="connsiteY2" fmla="*/ 395287 h 395287"/>
              <a:gd name="connsiteX3" fmla="*/ 0 w 257175"/>
              <a:gd name="connsiteY3" fmla="*/ 395287 h 395287"/>
              <a:gd name="connsiteX4" fmla="*/ 171450 w 257175"/>
              <a:gd name="connsiteY4" fmla="*/ 0 h 395287"/>
              <a:gd name="connsiteX0-1" fmla="*/ 85725 w 257175"/>
              <a:gd name="connsiteY0-2" fmla="*/ 4763 h 395287"/>
              <a:gd name="connsiteX1-3" fmla="*/ 257175 w 257175"/>
              <a:gd name="connsiteY1-4" fmla="*/ 0 h 395287"/>
              <a:gd name="connsiteX2-5" fmla="*/ 226219 w 257175"/>
              <a:gd name="connsiteY2-6" fmla="*/ 395287 h 395287"/>
              <a:gd name="connsiteX3-7" fmla="*/ 0 w 257175"/>
              <a:gd name="connsiteY3-8" fmla="*/ 395287 h 395287"/>
              <a:gd name="connsiteX4-9" fmla="*/ 85725 w 257175"/>
              <a:gd name="connsiteY4-10" fmla="*/ 4763 h 395287"/>
              <a:gd name="connsiteX0-11" fmla="*/ 304800 w 476250"/>
              <a:gd name="connsiteY0-12" fmla="*/ 4763 h 395287"/>
              <a:gd name="connsiteX1-13" fmla="*/ 476250 w 476250"/>
              <a:gd name="connsiteY1-14" fmla="*/ 0 h 395287"/>
              <a:gd name="connsiteX2-15" fmla="*/ 445294 w 476250"/>
              <a:gd name="connsiteY2-16" fmla="*/ 395287 h 395287"/>
              <a:gd name="connsiteX3-17" fmla="*/ 0 w 476250"/>
              <a:gd name="connsiteY3-18" fmla="*/ 392906 h 395287"/>
              <a:gd name="connsiteX4-19" fmla="*/ 304800 w 476250"/>
              <a:gd name="connsiteY4-20" fmla="*/ 4763 h 395287"/>
              <a:gd name="connsiteX0-21" fmla="*/ 304800 w 476250"/>
              <a:gd name="connsiteY0-22" fmla="*/ 4763 h 392906"/>
              <a:gd name="connsiteX1-23" fmla="*/ 476250 w 476250"/>
              <a:gd name="connsiteY1-24" fmla="*/ 0 h 392906"/>
              <a:gd name="connsiteX2-25" fmla="*/ 454819 w 476250"/>
              <a:gd name="connsiteY2-26" fmla="*/ 392905 h 392906"/>
              <a:gd name="connsiteX3-27" fmla="*/ 0 w 476250"/>
              <a:gd name="connsiteY3-28" fmla="*/ 392906 h 392906"/>
              <a:gd name="connsiteX4-29" fmla="*/ 304800 w 476250"/>
              <a:gd name="connsiteY4-30" fmla="*/ 4763 h 392906"/>
              <a:gd name="connsiteX0-31" fmla="*/ 230982 w 402432"/>
              <a:gd name="connsiteY0-32" fmla="*/ 4763 h 392905"/>
              <a:gd name="connsiteX1-33" fmla="*/ 402432 w 402432"/>
              <a:gd name="connsiteY1-34" fmla="*/ 0 h 392905"/>
              <a:gd name="connsiteX2-35" fmla="*/ 381001 w 402432"/>
              <a:gd name="connsiteY2-36" fmla="*/ 392905 h 392905"/>
              <a:gd name="connsiteX3-37" fmla="*/ 0 w 402432"/>
              <a:gd name="connsiteY3-38" fmla="*/ 304800 h 392905"/>
              <a:gd name="connsiteX4-39" fmla="*/ 230982 w 402432"/>
              <a:gd name="connsiteY4-40" fmla="*/ 4763 h 392905"/>
              <a:gd name="connsiteX0-41" fmla="*/ 230982 w 402432"/>
              <a:gd name="connsiteY0-42" fmla="*/ 4763 h 321467"/>
              <a:gd name="connsiteX1-43" fmla="*/ 402432 w 402432"/>
              <a:gd name="connsiteY1-44" fmla="*/ 0 h 321467"/>
              <a:gd name="connsiteX2-45" fmla="*/ 378620 w 402432"/>
              <a:gd name="connsiteY2-46" fmla="*/ 321467 h 321467"/>
              <a:gd name="connsiteX3-47" fmla="*/ 0 w 402432"/>
              <a:gd name="connsiteY3-48" fmla="*/ 304800 h 321467"/>
              <a:gd name="connsiteX4-49" fmla="*/ 230982 w 402432"/>
              <a:gd name="connsiteY4-50" fmla="*/ 4763 h 321467"/>
              <a:gd name="connsiteX0-51" fmla="*/ 230982 w 402432"/>
              <a:gd name="connsiteY0-52" fmla="*/ 4763 h 307179"/>
              <a:gd name="connsiteX1-53" fmla="*/ 402432 w 402432"/>
              <a:gd name="connsiteY1-54" fmla="*/ 0 h 307179"/>
              <a:gd name="connsiteX2-55" fmla="*/ 388145 w 402432"/>
              <a:gd name="connsiteY2-56" fmla="*/ 307179 h 307179"/>
              <a:gd name="connsiteX3-57" fmla="*/ 0 w 402432"/>
              <a:gd name="connsiteY3-58" fmla="*/ 304800 h 307179"/>
              <a:gd name="connsiteX4-59" fmla="*/ 230982 w 402432"/>
              <a:gd name="connsiteY4-60" fmla="*/ 4763 h 307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432" h="307179">
                <a:moveTo>
                  <a:pt x="230982" y="4763"/>
                </a:moveTo>
                <a:lnTo>
                  <a:pt x="402432" y="0"/>
                </a:lnTo>
                <a:lnTo>
                  <a:pt x="388145" y="307179"/>
                </a:lnTo>
                <a:lnTo>
                  <a:pt x="0" y="304800"/>
                </a:lnTo>
                <a:lnTo>
                  <a:pt x="230982" y="4763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: 形状 67"/>
          <p:cNvSpPr/>
          <p:nvPr userDrawn="1">
            <p:custDataLst>
              <p:tags r:id="rId49"/>
            </p:custDataLst>
          </p:nvPr>
        </p:nvSpPr>
        <p:spPr>
          <a:xfrm>
            <a:off x="6215380" y="5910951"/>
            <a:ext cx="492760" cy="440746"/>
          </a:xfrm>
          <a:custGeom>
            <a:avLst/>
            <a:gdLst>
              <a:gd name="connsiteX0" fmla="*/ 169069 w 450056"/>
              <a:gd name="connsiteY0" fmla="*/ 402431 h 402431"/>
              <a:gd name="connsiteX1" fmla="*/ 450056 w 450056"/>
              <a:gd name="connsiteY1" fmla="*/ 402431 h 402431"/>
              <a:gd name="connsiteX2" fmla="*/ 23812 w 450056"/>
              <a:gd name="connsiteY2" fmla="*/ 0 h 402431"/>
              <a:gd name="connsiteX3" fmla="*/ 0 w 450056"/>
              <a:gd name="connsiteY3" fmla="*/ 0 h 402431"/>
              <a:gd name="connsiteX4" fmla="*/ 169069 w 450056"/>
              <a:gd name="connsiteY4" fmla="*/ 402431 h 402431"/>
              <a:gd name="connsiteX0-1" fmla="*/ 169069 w 450056"/>
              <a:gd name="connsiteY0-2" fmla="*/ 402431 h 402431"/>
              <a:gd name="connsiteX1-3" fmla="*/ 450056 w 450056"/>
              <a:gd name="connsiteY1-4" fmla="*/ 402431 h 402431"/>
              <a:gd name="connsiteX2-5" fmla="*/ 119062 w 450056"/>
              <a:gd name="connsiteY2-6" fmla="*/ 85725 h 402431"/>
              <a:gd name="connsiteX3-7" fmla="*/ 0 w 450056"/>
              <a:gd name="connsiteY3-8" fmla="*/ 0 h 402431"/>
              <a:gd name="connsiteX4-9" fmla="*/ 169069 w 450056"/>
              <a:gd name="connsiteY4-10" fmla="*/ 402431 h 402431"/>
              <a:gd name="connsiteX0-11" fmla="*/ 133350 w 414337"/>
              <a:gd name="connsiteY0-12" fmla="*/ 316706 h 316706"/>
              <a:gd name="connsiteX1-13" fmla="*/ 414337 w 414337"/>
              <a:gd name="connsiteY1-14" fmla="*/ 316706 h 316706"/>
              <a:gd name="connsiteX2-15" fmla="*/ 83343 w 414337"/>
              <a:gd name="connsiteY2-16" fmla="*/ 0 h 316706"/>
              <a:gd name="connsiteX3-17" fmla="*/ 0 w 414337"/>
              <a:gd name="connsiteY3-18" fmla="*/ 0 h 316706"/>
              <a:gd name="connsiteX4-19" fmla="*/ 133350 w 414337"/>
              <a:gd name="connsiteY4-20" fmla="*/ 316706 h 316706"/>
              <a:gd name="connsiteX0-21" fmla="*/ 159544 w 414337"/>
              <a:gd name="connsiteY0-22" fmla="*/ 388143 h 388143"/>
              <a:gd name="connsiteX1-23" fmla="*/ 414337 w 414337"/>
              <a:gd name="connsiteY1-24" fmla="*/ 316706 h 388143"/>
              <a:gd name="connsiteX2-25" fmla="*/ 83343 w 414337"/>
              <a:gd name="connsiteY2-26" fmla="*/ 0 h 388143"/>
              <a:gd name="connsiteX3-27" fmla="*/ 0 w 414337"/>
              <a:gd name="connsiteY3-28" fmla="*/ 0 h 388143"/>
              <a:gd name="connsiteX4-29" fmla="*/ 159544 w 414337"/>
              <a:gd name="connsiteY4-30" fmla="*/ 388143 h 388143"/>
              <a:gd name="connsiteX0-31" fmla="*/ 159544 w 492918"/>
              <a:gd name="connsiteY0-32" fmla="*/ 388143 h 388143"/>
              <a:gd name="connsiteX1-33" fmla="*/ 492918 w 492918"/>
              <a:gd name="connsiteY1-34" fmla="*/ 388143 h 388143"/>
              <a:gd name="connsiteX2-35" fmla="*/ 83343 w 492918"/>
              <a:gd name="connsiteY2-36" fmla="*/ 0 h 388143"/>
              <a:gd name="connsiteX3-37" fmla="*/ 0 w 492918"/>
              <a:gd name="connsiteY3-38" fmla="*/ 0 h 388143"/>
              <a:gd name="connsiteX4-39" fmla="*/ 159544 w 492918"/>
              <a:gd name="connsiteY4-40" fmla="*/ 388143 h 388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2918" h="388143">
                <a:moveTo>
                  <a:pt x="159544" y="388143"/>
                </a:moveTo>
                <a:lnTo>
                  <a:pt x="492918" y="388143"/>
                </a:lnTo>
                <a:lnTo>
                  <a:pt x="83343" y="0"/>
                </a:lnTo>
                <a:lnTo>
                  <a:pt x="0" y="0"/>
                </a:lnTo>
                <a:lnTo>
                  <a:pt x="159544" y="388143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: 形状 68"/>
          <p:cNvSpPr/>
          <p:nvPr userDrawn="1">
            <p:custDataLst>
              <p:tags r:id="rId50"/>
            </p:custDataLst>
          </p:nvPr>
        </p:nvSpPr>
        <p:spPr>
          <a:xfrm>
            <a:off x="3705225" y="6092731"/>
            <a:ext cx="1606550" cy="396744"/>
          </a:xfrm>
          <a:custGeom>
            <a:avLst/>
            <a:gdLst>
              <a:gd name="connsiteX0" fmla="*/ 0 w 1606550"/>
              <a:gd name="connsiteY0" fmla="*/ 349250 h 349250"/>
              <a:gd name="connsiteX1" fmla="*/ 568325 w 1606550"/>
              <a:gd name="connsiteY1" fmla="*/ 349250 h 349250"/>
              <a:gd name="connsiteX2" fmla="*/ 1606550 w 1606550"/>
              <a:gd name="connsiteY2" fmla="*/ 0 h 349250"/>
              <a:gd name="connsiteX3" fmla="*/ 1346200 w 1606550"/>
              <a:gd name="connsiteY3" fmla="*/ 0 h 349250"/>
              <a:gd name="connsiteX4" fmla="*/ 0 w 1606550"/>
              <a:gd name="connsiteY4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50" h="349250">
                <a:moveTo>
                  <a:pt x="0" y="349250"/>
                </a:moveTo>
                <a:lnTo>
                  <a:pt x="568325" y="349250"/>
                </a:lnTo>
                <a:lnTo>
                  <a:pt x="1606550" y="0"/>
                </a:lnTo>
                <a:lnTo>
                  <a:pt x="1346200" y="0"/>
                </a:lnTo>
                <a:lnTo>
                  <a:pt x="0" y="34925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任意多边形: 形状 90"/>
          <p:cNvSpPr/>
          <p:nvPr userDrawn="1">
            <p:custDataLst>
              <p:tags r:id="rId51"/>
            </p:custDataLst>
          </p:nvPr>
        </p:nvSpPr>
        <p:spPr>
          <a:xfrm>
            <a:off x="0" y="5921771"/>
            <a:ext cx="4819739" cy="589345"/>
          </a:xfrm>
          <a:custGeom>
            <a:avLst/>
            <a:gdLst>
              <a:gd name="connsiteX0" fmla="*/ 4526837 w 4819739"/>
              <a:gd name="connsiteY0" fmla="*/ 0 h 589345"/>
              <a:gd name="connsiteX1" fmla="*/ 4819739 w 4819739"/>
              <a:gd name="connsiteY1" fmla="*/ 10814 h 589345"/>
              <a:gd name="connsiteX2" fmla="*/ 533380 w 4819739"/>
              <a:gd name="connsiteY2" fmla="*/ 589345 h 589345"/>
              <a:gd name="connsiteX3" fmla="*/ 0 w 4819739"/>
              <a:gd name="connsiteY3" fmla="*/ 588618 h 589345"/>
              <a:gd name="connsiteX4" fmla="*/ 0 w 4819739"/>
              <a:gd name="connsiteY4" fmla="*/ 444302 h 5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739" h="589345">
                <a:moveTo>
                  <a:pt x="4526837" y="0"/>
                </a:moveTo>
                <a:lnTo>
                  <a:pt x="4819739" y="10814"/>
                </a:lnTo>
                <a:lnTo>
                  <a:pt x="533380" y="589345"/>
                </a:lnTo>
                <a:lnTo>
                  <a:pt x="0" y="588618"/>
                </a:lnTo>
                <a:lnTo>
                  <a:pt x="0" y="444302"/>
                </a:lnTo>
                <a:close/>
              </a:path>
            </a:pathLst>
          </a:custGeom>
          <a:gradFill>
            <a:gsLst>
              <a:gs pos="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: 形状 70"/>
          <p:cNvSpPr/>
          <p:nvPr userDrawn="1">
            <p:custDataLst>
              <p:tags r:id="rId52"/>
            </p:custDataLst>
          </p:nvPr>
        </p:nvSpPr>
        <p:spPr>
          <a:xfrm>
            <a:off x="1619250" y="6265856"/>
            <a:ext cx="2609850" cy="533801"/>
          </a:xfrm>
          <a:custGeom>
            <a:avLst/>
            <a:gdLst>
              <a:gd name="connsiteX0" fmla="*/ 2327275 w 2609850"/>
              <a:gd name="connsiteY0" fmla="*/ 0 h 469900"/>
              <a:gd name="connsiteX1" fmla="*/ 2609850 w 2609850"/>
              <a:gd name="connsiteY1" fmla="*/ 0 h 469900"/>
              <a:gd name="connsiteX2" fmla="*/ 584200 w 2609850"/>
              <a:gd name="connsiteY2" fmla="*/ 469900 h 469900"/>
              <a:gd name="connsiteX3" fmla="*/ 0 w 2609850"/>
              <a:gd name="connsiteY3" fmla="*/ 469900 h 469900"/>
              <a:gd name="connsiteX4" fmla="*/ 2327275 w 2609850"/>
              <a:gd name="connsiteY4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850" h="469900">
                <a:moveTo>
                  <a:pt x="2327275" y="0"/>
                </a:moveTo>
                <a:lnTo>
                  <a:pt x="2609850" y="0"/>
                </a:lnTo>
                <a:lnTo>
                  <a:pt x="584200" y="469900"/>
                </a:lnTo>
                <a:lnTo>
                  <a:pt x="0" y="469900"/>
                </a:lnTo>
                <a:lnTo>
                  <a:pt x="2327275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 4"/>
          <p:cNvSpPr/>
          <p:nvPr userDrawn="1">
            <p:custDataLst>
              <p:tags r:id="rId53"/>
            </p:custDataLst>
          </p:nvPr>
        </p:nvSpPr>
        <p:spPr>
          <a:xfrm>
            <a:off x="5403850" y="6625090"/>
            <a:ext cx="427990" cy="2322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4" h="322">
                <a:moveTo>
                  <a:pt x="254" y="0"/>
                </a:moveTo>
                <a:lnTo>
                  <a:pt x="674" y="0"/>
                </a:lnTo>
                <a:lnTo>
                  <a:pt x="532" y="322"/>
                </a:lnTo>
                <a:lnTo>
                  <a:pt x="0" y="322"/>
                </a:lnTo>
                <a:lnTo>
                  <a:pt x="254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3" name="任意多边形 7"/>
          <p:cNvSpPr/>
          <p:nvPr userDrawn="1">
            <p:custDataLst>
              <p:tags r:id="rId54"/>
            </p:custDataLst>
          </p:nvPr>
        </p:nvSpPr>
        <p:spPr>
          <a:xfrm>
            <a:off x="6108700" y="6521936"/>
            <a:ext cx="455295" cy="33542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7" h="465">
                <a:moveTo>
                  <a:pt x="25" y="0"/>
                </a:moveTo>
                <a:lnTo>
                  <a:pt x="530" y="5"/>
                </a:lnTo>
                <a:lnTo>
                  <a:pt x="717" y="465"/>
                </a:lnTo>
                <a:lnTo>
                  <a:pt x="0" y="465"/>
                </a:lnTo>
                <a:lnTo>
                  <a:pt x="25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4" name="任意多边形 12"/>
          <p:cNvSpPr/>
          <p:nvPr userDrawn="1">
            <p:custDataLst>
              <p:tags r:id="rId55"/>
            </p:custDataLst>
          </p:nvPr>
        </p:nvSpPr>
        <p:spPr>
          <a:xfrm>
            <a:off x="3866515" y="6457014"/>
            <a:ext cx="1153160" cy="4003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16" h="555">
                <a:moveTo>
                  <a:pt x="1311" y="0"/>
                </a:moveTo>
                <a:lnTo>
                  <a:pt x="1816" y="0"/>
                </a:lnTo>
                <a:lnTo>
                  <a:pt x="781" y="555"/>
                </a:lnTo>
                <a:lnTo>
                  <a:pt x="0" y="555"/>
                </a:lnTo>
                <a:lnTo>
                  <a:pt x="1311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任意多边形 18"/>
          <p:cNvSpPr/>
          <p:nvPr userDrawn="1">
            <p:custDataLst>
              <p:tags r:id="rId56"/>
            </p:custDataLst>
          </p:nvPr>
        </p:nvSpPr>
        <p:spPr>
          <a:xfrm>
            <a:off x="8028305" y="6110605"/>
            <a:ext cx="3810000" cy="619125"/>
          </a:xfrm>
          <a:custGeom>
            <a:avLst/>
            <a:gdLst>
              <a:gd name="connisteX0" fmla="*/ 3314700 w 3810000"/>
              <a:gd name="connsiteY0" fmla="*/ 619125 h 619125"/>
              <a:gd name="connisteX1" fmla="*/ 3810000 w 3810000"/>
              <a:gd name="connsiteY1" fmla="*/ 619125 h 619125"/>
              <a:gd name="connisteX2" fmla="*/ 128270 w 3810000"/>
              <a:gd name="connsiteY2" fmla="*/ 0 h 619125"/>
              <a:gd name="connisteX3" fmla="*/ 0 w 3810000"/>
              <a:gd name="connsiteY3" fmla="*/ 0 h 619125"/>
              <a:gd name="connisteX4" fmla="*/ 3314700 w 3810000"/>
              <a:gd name="connsiteY4" fmla="*/ 619125 h 619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810000" h="619125">
                <a:moveTo>
                  <a:pt x="3314700" y="619125"/>
                </a:moveTo>
                <a:lnTo>
                  <a:pt x="3810000" y="619125"/>
                </a:lnTo>
                <a:lnTo>
                  <a:pt x="128270" y="0"/>
                </a:lnTo>
                <a:lnTo>
                  <a:pt x="0" y="0"/>
                </a:lnTo>
                <a:lnTo>
                  <a:pt x="3314700" y="619125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19"/>
          <p:cNvSpPr/>
          <p:nvPr userDrawn="1">
            <p:custDataLst>
              <p:tags r:id="rId57"/>
            </p:custDataLst>
          </p:nvPr>
        </p:nvSpPr>
        <p:spPr>
          <a:xfrm>
            <a:off x="4461510" y="5810885"/>
            <a:ext cx="1402080" cy="252730"/>
          </a:xfrm>
          <a:custGeom>
            <a:avLst/>
            <a:gdLst>
              <a:gd name="connisteX0" fmla="*/ 1402080 w 1402080"/>
              <a:gd name="connsiteY0" fmla="*/ 5080 h 252730"/>
              <a:gd name="connisteX1" fmla="*/ 535305 w 1402080"/>
              <a:gd name="connsiteY1" fmla="*/ 252730 h 252730"/>
              <a:gd name="connisteX2" fmla="*/ 0 w 1402080"/>
              <a:gd name="connsiteY2" fmla="*/ 252730 h 252730"/>
              <a:gd name="connisteX3" fmla="*/ 1302385 w 1402080"/>
              <a:gd name="connsiteY3" fmla="*/ 0 h 252730"/>
              <a:gd name="connisteX4" fmla="*/ 1402080 w 1402080"/>
              <a:gd name="connsiteY4" fmla="*/ 5080 h 2527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402080" h="252730">
                <a:moveTo>
                  <a:pt x="1402080" y="5080"/>
                </a:moveTo>
                <a:lnTo>
                  <a:pt x="535305" y="252730"/>
                </a:lnTo>
                <a:lnTo>
                  <a:pt x="0" y="252730"/>
                </a:lnTo>
                <a:lnTo>
                  <a:pt x="1302385" y="0"/>
                </a:lnTo>
                <a:lnTo>
                  <a:pt x="1402080" y="508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en-US" altLang="zh-CN"/>
          </a:p>
        </p:txBody>
      </p:sp>
      <p:sp>
        <p:nvSpPr>
          <p:cNvPr id="60" name="任意多边形 21"/>
          <p:cNvSpPr/>
          <p:nvPr userDrawn="1">
            <p:custDataLst>
              <p:tags r:id="rId58"/>
            </p:custDataLst>
          </p:nvPr>
        </p:nvSpPr>
        <p:spPr>
          <a:xfrm>
            <a:off x="6451600" y="5821680"/>
            <a:ext cx="2743200" cy="314325"/>
          </a:xfrm>
          <a:custGeom>
            <a:avLst/>
            <a:gdLst>
              <a:gd name="connisteX0" fmla="*/ 1682750 w 2743200"/>
              <a:gd name="connsiteY0" fmla="*/ 314325 h 314325"/>
              <a:gd name="connisteX1" fmla="*/ 2743200 w 2743200"/>
              <a:gd name="connsiteY1" fmla="*/ 314325 h 314325"/>
              <a:gd name="connisteX2" fmla="*/ 234950 w 2743200"/>
              <a:gd name="connsiteY2" fmla="*/ 0 h 314325"/>
              <a:gd name="connisteX3" fmla="*/ 0 w 2743200"/>
              <a:gd name="connsiteY3" fmla="*/ 0 h 314325"/>
              <a:gd name="connisteX4" fmla="*/ 1682750 w 2743200"/>
              <a:gd name="connsiteY4" fmla="*/ 314325 h 3143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743200" h="314325">
                <a:moveTo>
                  <a:pt x="1682750" y="314325"/>
                </a:moveTo>
                <a:lnTo>
                  <a:pt x="2743200" y="314325"/>
                </a:lnTo>
                <a:lnTo>
                  <a:pt x="234950" y="0"/>
                </a:lnTo>
                <a:lnTo>
                  <a:pt x="0" y="0"/>
                </a:lnTo>
                <a:lnTo>
                  <a:pt x="1682750" y="314325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22"/>
          <p:cNvSpPr/>
          <p:nvPr userDrawn="1">
            <p:custDataLst>
              <p:tags r:id="rId59"/>
            </p:custDataLst>
          </p:nvPr>
        </p:nvSpPr>
        <p:spPr>
          <a:xfrm>
            <a:off x="2799715" y="5753100"/>
            <a:ext cx="3238500" cy="304800"/>
          </a:xfrm>
          <a:custGeom>
            <a:avLst/>
            <a:gdLst>
              <a:gd name="connisteX0" fmla="*/ 3238500 w 3238500"/>
              <a:gd name="connsiteY0" fmla="*/ 0 h 304800"/>
              <a:gd name="connisteX1" fmla="*/ 838200 w 3238500"/>
              <a:gd name="connsiteY1" fmla="*/ 304800 h 304800"/>
              <a:gd name="connisteX2" fmla="*/ 0 w 3238500"/>
              <a:gd name="connsiteY2" fmla="*/ 304800 h 304800"/>
              <a:gd name="connisteX3" fmla="*/ 3238500 w 3238500"/>
              <a:gd name="connsiteY3" fmla="*/ 0 h 30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238500" h="304800">
                <a:moveTo>
                  <a:pt x="3238500" y="0"/>
                </a:moveTo>
                <a:lnTo>
                  <a:pt x="838200" y="304800"/>
                </a:lnTo>
                <a:lnTo>
                  <a:pt x="0" y="304800"/>
                </a:lnTo>
                <a:lnTo>
                  <a:pt x="3238500" y="0"/>
                </a:lnTo>
                <a:close/>
              </a:path>
            </a:pathLst>
          </a:custGeom>
          <a:gradFill>
            <a:gsLst>
              <a:gs pos="1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图形 41"/>
          <p:cNvSpPr>
            <a:spLocks noChangeAspect="1"/>
          </p:cNvSpPr>
          <p:nvPr userDrawn="1">
            <p:custDataLst>
              <p:tags r:id="rId60"/>
            </p:custDataLst>
          </p:nvPr>
        </p:nvSpPr>
        <p:spPr>
          <a:xfrm>
            <a:off x="5939416" y="5623549"/>
            <a:ext cx="313168" cy="648000"/>
          </a:xfrm>
          <a:custGeom>
            <a:avLst/>
            <a:gdLst>
              <a:gd name="connsiteX0" fmla="*/ 11589 w 449071"/>
              <a:gd name="connsiteY0" fmla="*/ 314903 h 929210"/>
              <a:gd name="connsiteX1" fmla="*/ 707 w 449071"/>
              <a:gd name="connsiteY1" fmla="*/ 353333 h 929210"/>
              <a:gd name="connsiteX2" fmla="*/ 31268 w 449071"/>
              <a:gd name="connsiteY2" fmla="*/ 375221 h 929210"/>
              <a:gd name="connsiteX3" fmla="*/ 56283 w 449071"/>
              <a:gd name="connsiteY3" fmla="*/ 365841 h 929210"/>
              <a:gd name="connsiteX4" fmla="*/ 63243 w 449071"/>
              <a:gd name="connsiteY4" fmla="*/ 334572 h 929210"/>
              <a:gd name="connsiteX5" fmla="*/ 47610 w 449071"/>
              <a:gd name="connsiteY5" fmla="*/ 318938 h 929210"/>
              <a:gd name="connsiteX6" fmla="*/ 47610 w 449071"/>
              <a:gd name="connsiteY6" fmla="*/ 306431 h 929210"/>
              <a:gd name="connsiteX7" fmla="*/ 116400 w 449071"/>
              <a:gd name="connsiteY7" fmla="*/ 228259 h 929210"/>
              <a:gd name="connsiteX8" fmla="*/ 125780 w 449071"/>
              <a:gd name="connsiteY8" fmla="*/ 203245 h 929210"/>
              <a:gd name="connsiteX9" fmla="*/ 163302 w 449071"/>
              <a:gd name="connsiteY9" fmla="*/ 181357 h 929210"/>
              <a:gd name="connsiteX10" fmla="*/ 175810 w 449071"/>
              <a:gd name="connsiteY10" fmla="*/ 190737 h 929210"/>
              <a:gd name="connsiteX11" fmla="*/ 188317 w 449071"/>
              <a:gd name="connsiteY11" fmla="*/ 297050 h 929210"/>
              <a:gd name="connsiteX12" fmla="*/ 188317 w 449071"/>
              <a:gd name="connsiteY12" fmla="*/ 318938 h 929210"/>
              <a:gd name="connsiteX13" fmla="*/ 163302 w 449071"/>
              <a:gd name="connsiteY13" fmla="*/ 362714 h 929210"/>
              <a:gd name="connsiteX14" fmla="*/ 160176 w 449071"/>
              <a:gd name="connsiteY14" fmla="*/ 434631 h 929210"/>
              <a:gd name="connsiteX15" fmla="*/ 203951 w 449071"/>
              <a:gd name="connsiteY15" fmla="*/ 544071 h 929210"/>
              <a:gd name="connsiteX16" fmla="*/ 203951 w 449071"/>
              <a:gd name="connsiteY16" fmla="*/ 562832 h 929210"/>
              <a:gd name="connsiteX17" fmla="*/ 169556 w 449071"/>
              <a:gd name="connsiteY17" fmla="*/ 606607 h 929210"/>
              <a:gd name="connsiteX18" fmla="*/ 166429 w 449071"/>
              <a:gd name="connsiteY18" fmla="*/ 694159 h 929210"/>
              <a:gd name="connsiteX19" fmla="*/ 138288 w 449071"/>
              <a:gd name="connsiteY19" fmla="*/ 737935 h 929210"/>
              <a:gd name="connsiteX20" fmla="*/ 138288 w 449071"/>
              <a:gd name="connsiteY20" fmla="*/ 766076 h 929210"/>
              <a:gd name="connsiteX21" fmla="*/ 119527 w 449071"/>
              <a:gd name="connsiteY21" fmla="*/ 769203 h 929210"/>
              <a:gd name="connsiteX22" fmla="*/ 94512 w 449071"/>
              <a:gd name="connsiteY22" fmla="*/ 791091 h 929210"/>
              <a:gd name="connsiteX23" fmla="*/ 93705 w 449071"/>
              <a:gd name="connsiteY23" fmla="*/ 822316 h 929210"/>
              <a:gd name="connsiteX24" fmla="*/ 94512 w 449071"/>
              <a:gd name="connsiteY24" fmla="*/ 825486 h 929210"/>
              <a:gd name="connsiteX25" fmla="*/ 125780 w 449071"/>
              <a:gd name="connsiteY25" fmla="*/ 859882 h 929210"/>
              <a:gd name="connsiteX26" fmla="*/ 132034 w 449071"/>
              <a:gd name="connsiteY26" fmla="*/ 903657 h 929210"/>
              <a:gd name="connsiteX27" fmla="*/ 166429 w 449071"/>
              <a:gd name="connsiteY27" fmla="*/ 928672 h 929210"/>
              <a:gd name="connsiteX28" fmla="*/ 175500 w 449071"/>
              <a:gd name="connsiteY28" fmla="*/ 928922 h 929210"/>
              <a:gd name="connsiteX29" fmla="*/ 213332 w 449071"/>
              <a:gd name="connsiteY29" fmla="*/ 919292 h 929210"/>
              <a:gd name="connsiteX30" fmla="*/ 188317 w 449071"/>
              <a:gd name="connsiteY30" fmla="*/ 869262 h 929210"/>
              <a:gd name="connsiteX31" fmla="*/ 182063 w 449071"/>
              <a:gd name="connsiteY31" fmla="*/ 859882 h 929210"/>
              <a:gd name="connsiteX32" fmla="*/ 203951 w 449071"/>
              <a:gd name="connsiteY32" fmla="*/ 859882 h 929210"/>
              <a:gd name="connsiteX33" fmla="*/ 214431 w 449071"/>
              <a:gd name="connsiteY33" fmla="*/ 856911 h 929210"/>
              <a:gd name="connsiteX34" fmla="*/ 216459 w 449071"/>
              <a:gd name="connsiteY34" fmla="*/ 850501 h 929210"/>
              <a:gd name="connsiteX35" fmla="*/ 203951 w 449071"/>
              <a:gd name="connsiteY35" fmla="*/ 819233 h 929210"/>
              <a:gd name="connsiteX36" fmla="*/ 203951 w 449071"/>
              <a:gd name="connsiteY36" fmla="*/ 756696 h 929210"/>
              <a:gd name="connsiteX37" fmla="*/ 294630 w 449071"/>
              <a:gd name="connsiteY37" fmla="*/ 628495 h 929210"/>
              <a:gd name="connsiteX38" fmla="*/ 304010 w 449071"/>
              <a:gd name="connsiteY38" fmla="*/ 597227 h 929210"/>
              <a:gd name="connsiteX39" fmla="*/ 344659 w 449071"/>
              <a:gd name="connsiteY39" fmla="*/ 497168 h 929210"/>
              <a:gd name="connsiteX40" fmla="*/ 347786 w 449071"/>
              <a:gd name="connsiteY40" fmla="*/ 384602 h 929210"/>
              <a:gd name="connsiteX41" fmla="*/ 332152 w 449071"/>
              <a:gd name="connsiteY41" fmla="*/ 347080 h 929210"/>
              <a:gd name="connsiteX42" fmla="*/ 332152 w 449071"/>
              <a:gd name="connsiteY42" fmla="*/ 306431 h 929210"/>
              <a:gd name="connsiteX43" fmla="*/ 347786 w 449071"/>
              <a:gd name="connsiteY43" fmla="*/ 256401 h 929210"/>
              <a:gd name="connsiteX44" fmla="*/ 369674 w 449071"/>
              <a:gd name="connsiteY44" fmla="*/ 256401 h 929210"/>
              <a:gd name="connsiteX45" fmla="*/ 397815 w 449071"/>
              <a:gd name="connsiteY45" fmla="*/ 297050 h 929210"/>
              <a:gd name="connsiteX46" fmla="*/ 429084 w 449071"/>
              <a:gd name="connsiteY46" fmla="*/ 306431 h 929210"/>
              <a:gd name="connsiteX47" fmla="*/ 447845 w 449071"/>
              <a:gd name="connsiteY47" fmla="*/ 284543 h 929210"/>
              <a:gd name="connsiteX48" fmla="*/ 441591 w 449071"/>
              <a:gd name="connsiteY48" fmla="*/ 253274 h 929210"/>
              <a:gd name="connsiteX49" fmla="*/ 419703 w 449071"/>
              <a:gd name="connsiteY49" fmla="*/ 206372 h 929210"/>
              <a:gd name="connsiteX50" fmla="*/ 410323 w 449071"/>
              <a:gd name="connsiteY50" fmla="*/ 171976 h 929210"/>
              <a:gd name="connsiteX51" fmla="*/ 385308 w 449071"/>
              <a:gd name="connsiteY51" fmla="*/ 134454 h 929210"/>
              <a:gd name="connsiteX52" fmla="*/ 332152 w 449071"/>
              <a:gd name="connsiteY52" fmla="*/ 103186 h 929210"/>
              <a:gd name="connsiteX53" fmla="*/ 338405 w 449071"/>
              <a:gd name="connsiteY53" fmla="*/ 84425 h 929210"/>
              <a:gd name="connsiteX54" fmla="*/ 338405 w 449071"/>
              <a:gd name="connsiteY54" fmla="*/ 59410 h 929210"/>
              <a:gd name="connsiteX55" fmla="*/ 347786 w 449071"/>
              <a:gd name="connsiteY55" fmla="*/ 50029 h 929210"/>
              <a:gd name="connsiteX56" fmla="*/ 347786 w 449071"/>
              <a:gd name="connsiteY56" fmla="*/ 31268 h 929210"/>
              <a:gd name="connsiteX57" fmla="*/ 304010 w 449071"/>
              <a:gd name="connsiteY57" fmla="*/ 0 h 929210"/>
              <a:gd name="connsiteX58" fmla="*/ 247727 w 449071"/>
              <a:gd name="connsiteY58" fmla="*/ 31268 h 929210"/>
              <a:gd name="connsiteX59" fmla="*/ 250854 w 449071"/>
              <a:gd name="connsiteY59" fmla="*/ 84425 h 929210"/>
              <a:gd name="connsiteX60" fmla="*/ 250854 w 449071"/>
              <a:gd name="connsiteY60" fmla="*/ 100059 h 929210"/>
              <a:gd name="connsiteX61" fmla="*/ 169556 w 449071"/>
              <a:gd name="connsiteY61" fmla="*/ 103186 h 929210"/>
              <a:gd name="connsiteX62" fmla="*/ 75751 w 449071"/>
              <a:gd name="connsiteY62" fmla="*/ 175103 h 929210"/>
              <a:gd name="connsiteX63" fmla="*/ 16341 w 449071"/>
              <a:gd name="connsiteY63" fmla="*/ 306431 h 929210"/>
              <a:gd name="connsiteX64" fmla="*/ 11589 w 449071"/>
              <a:gd name="connsiteY64" fmla="*/ 314903 h 9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071" h="929210">
                <a:moveTo>
                  <a:pt x="11589" y="314903"/>
                </a:moveTo>
                <a:cubicBezTo>
                  <a:pt x="5181" y="325783"/>
                  <a:pt x="-2364" y="338593"/>
                  <a:pt x="707" y="353333"/>
                </a:cubicBezTo>
                <a:cubicBezTo>
                  <a:pt x="3313" y="365841"/>
                  <a:pt x="13500" y="373137"/>
                  <a:pt x="31268" y="375221"/>
                </a:cubicBezTo>
                <a:cubicBezTo>
                  <a:pt x="41691" y="375221"/>
                  <a:pt x="50029" y="372094"/>
                  <a:pt x="56283" y="365841"/>
                </a:cubicBezTo>
                <a:cubicBezTo>
                  <a:pt x="65664" y="356460"/>
                  <a:pt x="65664" y="343953"/>
                  <a:pt x="63243" y="334572"/>
                </a:cubicBezTo>
                <a:cubicBezTo>
                  <a:pt x="61630" y="328318"/>
                  <a:pt x="56419" y="323107"/>
                  <a:pt x="47610" y="318938"/>
                </a:cubicBezTo>
                <a:lnTo>
                  <a:pt x="47610" y="306431"/>
                </a:lnTo>
                <a:cubicBezTo>
                  <a:pt x="89301" y="262655"/>
                  <a:pt x="112230" y="236598"/>
                  <a:pt x="116400" y="228259"/>
                </a:cubicBezTo>
                <a:cubicBezTo>
                  <a:pt x="120569" y="219921"/>
                  <a:pt x="123696" y="211583"/>
                  <a:pt x="125780" y="203245"/>
                </a:cubicBezTo>
                <a:cubicBezTo>
                  <a:pt x="146626" y="188653"/>
                  <a:pt x="159133" y="181357"/>
                  <a:pt x="163302" y="181357"/>
                </a:cubicBezTo>
                <a:cubicBezTo>
                  <a:pt x="167472" y="181357"/>
                  <a:pt x="171640" y="184484"/>
                  <a:pt x="175810" y="190737"/>
                </a:cubicBezTo>
                <a:lnTo>
                  <a:pt x="188317" y="297050"/>
                </a:lnTo>
                <a:lnTo>
                  <a:pt x="188317" y="318938"/>
                </a:lnTo>
                <a:lnTo>
                  <a:pt x="163302" y="362714"/>
                </a:lnTo>
                <a:cubicBezTo>
                  <a:pt x="157049" y="379390"/>
                  <a:pt x="156006" y="403363"/>
                  <a:pt x="160176" y="434631"/>
                </a:cubicBezTo>
                <a:cubicBezTo>
                  <a:pt x="164345" y="465900"/>
                  <a:pt x="178937" y="502379"/>
                  <a:pt x="203951" y="544071"/>
                </a:cubicBezTo>
                <a:lnTo>
                  <a:pt x="203951" y="562832"/>
                </a:lnTo>
                <a:cubicBezTo>
                  <a:pt x="189360" y="571170"/>
                  <a:pt x="177894" y="585762"/>
                  <a:pt x="169556" y="606607"/>
                </a:cubicBezTo>
                <a:cubicBezTo>
                  <a:pt x="161218" y="627451"/>
                  <a:pt x="160176" y="656637"/>
                  <a:pt x="166429" y="694159"/>
                </a:cubicBezTo>
                <a:cubicBezTo>
                  <a:pt x="147668" y="715003"/>
                  <a:pt x="138288" y="729599"/>
                  <a:pt x="138288" y="737935"/>
                </a:cubicBezTo>
                <a:lnTo>
                  <a:pt x="138288" y="766076"/>
                </a:lnTo>
                <a:lnTo>
                  <a:pt x="119527" y="769203"/>
                </a:lnTo>
                <a:cubicBezTo>
                  <a:pt x="107019" y="774938"/>
                  <a:pt x="98681" y="782230"/>
                  <a:pt x="94512" y="791091"/>
                </a:cubicBezTo>
                <a:cubicBezTo>
                  <a:pt x="88800" y="803229"/>
                  <a:pt x="90914" y="811453"/>
                  <a:pt x="93705" y="822316"/>
                </a:cubicBezTo>
                <a:cubicBezTo>
                  <a:pt x="93970" y="823348"/>
                  <a:pt x="94241" y="824404"/>
                  <a:pt x="94512" y="825486"/>
                </a:cubicBezTo>
                <a:cubicBezTo>
                  <a:pt x="96596" y="833823"/>
                  <a:pt x="107019" y="845292"/>
                  <a:pt x="125780" y="859882"/>
                </a:cubicBezTo>
                <a:cubicBezTo>
                  <a:pt x="125780" y="878643"/>
                  <a:pt x="127865" y="893233"/>
                  <a:pt x="132034" y="903657"/>
                </a:cubicBezTo>
                <a:cubicBezTo>
                  <a:pt x="138288" y="919292"/>
                  <a:pt x="150795" y="928672"/>
                  <a:pt x="166429" y="928672"/>
                </a:cubicBezTo>
                <a:cubicBezTo>
                  <a:pt x="169175" y="928672"/>
                  <a:pt x="172258" y="928791"/>
                  <a:pt x="175500" y="928922"/>
                </a:cubicBezTo>
                <a:cubicBezTo>
                  <a:pt x="190723" y="929516"/>
                  <a:pt x="209465" y="930248"/>
                  <a:pt x="213332" y="919292"/>
                </a:cubicBezTo>
                <a:cubicBezTo>
                  <a:pt x="216459" y="910430"/>
                  <a:pt x="208121" y="893758"/>
                  <a:pt x="188317" y="869262"/>
                </a:cubicBezTo>
                <a:lnTo>
                  <a:pt x="182063" y="859882"/>
                </a:lnTo>
                <a:lnTo>
                  <a:pt x="203951" y="859882"/>
                </a:lnTo>
                <a:cubicBezTo>
                  <a:pt x="208932" y="860194"/>
                  <a:pt x="212426" y="859206"/>
                  <a:pt x="214431" y="856911"/>
                </a:cubicBezTo>
                <a:cubicBezTo>
                  <a:pt x="215783" y="855366"/>
                  <a:pt x="216459" y="853228"/>
                  <a:pt x="216459" y="850501"/>
                </a:cubicBezTo>
                <a:cubicBezTo>
                  <a:pt x="216459" y="843728"/>
                  <a:pt x="212289" y="833303"/>
                  <a:pt x="203951" y="819233"/>
                </a:cubicBezTo>
                <a:cubicBezTo>
                  <a:pt x="199782" y="781711"/>
                  <a:pt x="199782" y="760867"/>
                  <a:pt x="203951" y="756696"/>
                </a:cubicBezTo>
                <a:cubicBezTo>
                  <a:pt x="246193" y="714452"/>
                  <a:pt x="285249" y="647256"/>
                  <a:pt x="294630" y="628495"/>
                </a:cubicBezTo>
                <a:cubicBezTo>
                  <a:pt x="300883" y="615988"/>
                  <a:pt x="304010" y="605565"/>
                  <a:pt x="304010" y="597227"/>
                </a:cubicBezTo>
                <a:cubicBezTo>
                  <a:pt x="329025" y="549282"/>
                  <a:pt x="342575" y="515929"/>
                  <a:pt x="344659" y="497168"/>
                </a:cubicBezTo>
                <a:cubicBezTo>
                  <a:pt x="347786" y="469026"/>
                  <a:pt x="354040" y="403363"/>
                  <a:pt x="347786" y="384602"/>
                </a:cubicBezTo>
                <a:cubicBezTo>
                  <a:pt x="343617" y="372094"/>
                  <a:pt x="338405" y="359587"/>
                  <a:pt x="332152" y="347080"/>
                </a:cubicBezTo>
                <a:lnTo>
                  <a:pt x="332152" y="306431"/>
                </a:lnTo>
                <a:lnTo>
                  <a:pt x="347786" y="256401"/>
                </a:lnTo>
                <a:lnTo>
                  <a:pt x="369674" y="256401"/>
                </a:lnTo>
                <a:cubicBezTo>
                  <a:pt x="382181" y="279331"/>
                  <a:pt x="391562" y="292881"/>
                  <a:pt x="397815" y="297050"/>
                </a:cubicBezTo>
                <a:cubicBezTo>
                  <a:pt x="407197" y="303304"/>
                  <a:pt x="416576" y="309557"/>
                  <a:pt x="429084" y="306431"/>
                </a:cubicBezTo>
                <a:cubicBezTo>
                  <a:pt x="441591" y="303304"/>
                  <a:pt x="444718" y="297050"/>
                  <a:pt x="447845" y="284543"/>
                </a:cubicBezTo>
                <a:cubicBezTo>
                  <a:pt x="450972" y="272035"/>
                  <a:pt x="447845" y="265782"/>
                  <a:pt x="441591" y="253274"/>
                </a:cubicBezTo>
                <a:cubicBezTo>
                  <a:pt x="437422" y="244936"/>
                  <a:pt x="430126" y="229302"/>
                  <a:pt x="419703" y="206372"/>
                </a:cubicBezTo>
                <a:lnTo>
                  <a:pt x="410323" y="171976"/>
                </a:lnTo>
                <a:cubicBezTo>
                  <a:pt x="407196" y="157906"/>
                  <a:pt x="398858" y="145398"/>
                  <a:pt x="385308" y="134454"/>
                </a:cubicBezTo>
                <a:cubicBezTo>
                  <a:pt x="371758" y="123510"/>
                  <a:pt x="354040" y="113087"/>
                  <a:pt x="332152" y="103186"/>
                </a:cubicBezTo>
                <a:lnTo>
                  <a:pt x="338405" y="84425"/>
                </a:lnTo>
                <a:lnTo>
                  <a:pt x="338405" y="59410"/>
                </a:lnTo>
                <a:cubicBezTo>
                  <a:pt x="344659" y="57325"/>
                  <a:pt x="347786" y="54199"/>
                  <a:pt x="347786" y="50029"/>
                </a:cubicBezTo>
                <a:lnTo>
                  <a:pt x="347786" y="31268"/>
                </a:lnTo>
                <a:cubicBezTo>
                  <a:pt x="347786" y="18761"/>
                  <a:pt x="330588" y="0"/>
                  <a:pt x="304010" y="0"/>
                </a:cubicBezTo>
                <a:cubicBezTo>
                  <a:pt x="277432" y="0"/>
                  <a:pt x="253981" y="6254"/>
                  <a:pt x="247727" y="31268"/>
                </a:cubicBezTo>
                <a:cubicBezTo>
                  <a:pt x="243558" y="47945"/>
                  <a:pt x="244600" y="65664"/>
                  <a:pt x="250854" y="84425"/>
                </a:cubicBezTo>
                <a:lnTo>
                  <a:pt x="250854" y="100059"/>
                </a:lnTo>
                <a:cubicBezTo>
                  <a:pt x="213332" y="97975"/>
                  <a:pt x="186233" y="99016"/>
                  <a:pt x="169556" y="103186"/>
                </a:cubicBezTo>
                <a:cubicBezTo>
                  <a:pt x="144542" y="109439"/>
                  <a:pt x="116400" y="134454"/>
                  <a:pt x="75751" y="175103"/>
                </a:cubicBezTo>
                <a:cubicBezTo>
                  <a:pt x="35102" y="215752"/>
                  <a:pt x="22595" y="293923"/>
                  <a:pt x="16341" y="306431"/>
                </a:cubicBezTo>
                <a:cubicBezTo>
                  <a:pt x="15001" y="309111"/>
                  <a:pt x="13337" y="311935"/>
                  <a:pt x="11589" y="314903"/>
                </a:cubicBezTo>
                <a:close/>
              </a:path>
            </a:pathLst>
          </a:custGeom>
          <a:gradFill>
            <a:gsLst>
              <a:gs pos="69000">
                <a:schemeClr val="bg2">
                  <a:lumMod val="75000"/>
                  <a:lumOff val="25000"/>
                </a:schemeClr>
              </a:gs>
              <a:gs pos="0">
                <a:schemeClr val="bg2">
                  <a:lumMod val="25000"/>
                  <a:lumOff val="75000"/>
                </a:schemeClr>
              </a:gs>
            </a:gsLst>
            <a:lin ang="5400000" scaled="0"/>
          </a:gradFill>
          <a:ln w="6218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6" name="图形 41"/>
          <p:cNvSpPr>
            <a:spLocks noChangeAspect="1"/>
          </p:cNvSpPr>
          <p:nvPr userDrawn="1">
            <p:custDataLst>
              <p:tags r:id="rId61"/>
            </p:custDataLst>
          </p:nvPr>
        </p:nvSpPr>
        <p:spPr>
          <a:xfrm flipH="1" flipV="1">
            <a:off x="5876730" y="6270526"/>
            <a:ext cx="313168" cy="587474"/>
          </a:xfrm>
          <a:custGeom>
            <a:avLst/>
            <a:gdLst>
              <a:gd name="connsiteX0" fmla="*/ 11589 w 449071"/>
              <a:gd name="connsiteY0" fmla="*/ 314903 h 929210"/>
              <a:gd name="connsiteX1" fmla="*/ 707 w 449071"/>
              <a:gd name="connsiteY1" fmla="*/ 353333 h 929210"/>
              <a:gd name="connsiteX2" fmla="*/ 31268 w 449071"/>
              <a:gd name="connsiteY2" fmla="*/ 375221 h 929210"/>
              <a:gd name="connsiteX3" fmla="*/ 56283 w 449071"/>
              <a:gd name="connsiteY3" fmla="*/ 365841 h 929210"/>
              <a:gd name="connsiteX4" fmla="*/ 63243 w 449071"/>
              <a:gd name="connsiteY4" fmla="*/ 334572 h 929210"/>
              <a:gd name="connsiteX5" fmla="*/ 47610 w 449071"/>
              <a:gd name="connsiteY5" fmla="*/ 318938 h 929210"/>
              <a:gd name="connsiteX6" fmla="*/ 47610 w 449071"/>
              <a:gd name="connsiteY6" fmla="*/ 306431 h 929210"/>
              <a:gd name="connsiteX7" fmla="*/ 116400 w 449071"/>
              <a:gd name="connsiteY7" fmla="*/ 228259 h 929210"/>
              <a:gd name="connsiteX8" fmla="*/ 125780 w 449071"/>
              <a:gd name="connsiteY8" fmla="*/ 203245 h 929210"/>
              <a:gd name="connsiteX9" fmla="*/ 163302 w 449071"/>
              <a:gd name="connsiteY9" fmla="*/ 181357 h 929210"/>
              <a:gd name="connsiteX10" fmla="*/ 175810 w 449071"/>
              <a:gd name="connsiteY10" fmla="*/ 190737 h 929210"/>
              <a:gd name="connsiteX11" fmla="*/ 188317 w 449071"/>
              <a:gd name="connsiteY11" fmla="*/ 297050 h 929210"/>
              <a:gd name="connsiteX12" fmla="*/ 188317 w 449071"/>
              <a:gd name="connsiteY12" fmla="*/ 318938 h 929210"/>
              <a:gd name="connsiteX13" fmla="*/ 163302 w 449071"/>
              <a:gd name="connsiteY13" fmla="*/ 362714 h 929210"/>
              <a:gd name="connsiteX14" fmla="*/ 160176 w 449071"/>
              <a:gd name="connsiteY14" fmla="*/ 434631 h 929210"/>
              <a:gd name="connsiteX15" fmla="*/ 203951 w 449071"/>
              <a:gd name="connsiteY15" fmla="*/ 544071 h 929210"/>
              <a:gd name="connsiteX16" fmla="*/ 203951 w 449071"/>
              <a:gd name="connsiteY16" fmla="*/ 562832 h 929210"/>
              <a:gd name="connsiteX17" fmla="*/ 169556 w 449071"/>
              <a:gd name="connsiteY17" fmla="*/ 606607 h 929210"/>
              <a:gd name="connsiteX18" fmla="*/ 166429 w 449071"/>
              <a:gd name="connsiteY18" fmla="*/ 694159 h 929210"/>
              <a:gd name="connsiteX19" fmla="*/ 138288 w 449071"/>
              <a:gd name="connsiteY19" fmla="*/ 737935 h 929210"/>
              <a:gd name="connsiteX20" fmla="*/ 138288 w 449071"/>
              <a:gd name="connsiteY20" fmla="*/ 766076 h 929210"/>
              <a:gd name="connsiteX21" fmla="*/ 119527 w 449071"/>
              <a:gd name="connsiteY21" fmla="*/ 769203 h 929210"/>
              <a:gd name="connsiteX22" fmla="*/ 94512 w 449071"/>
              <a:gd name="connsiteY22" fmla="*/ 791091 h 929210"/>
              <a:gd name="connsiteX23" fmla="*/ 93705 w 449071"/>
              <a:gd name="connsiteY23" fmla="*/ 822316 h 929210"/>
              <a:gd name="connsiteX24" fmla="*/ 94512 w 449071"/>
              <a:gd name="connsiteY24" fmla="*/ 825486 h 929210"/>
              <a:gd name="connsiteX25" fmla="*/ 125780 w 449071"/>
              <a:gd name="connsiteY25" fmla="*/ 859882 h 929210"/>
              <a:gd name="connsiteX26" fmla="*/ 132034 w 449071"/>
              <a:gd name="connsiteY26" fmla="*/ 903657 h 929210"/>
              <a:gd name="connsiteX27" fmla="*/ 166429 w 449071"/>
              <a:gd name="connsiteY27" fmla="*/ 928672 h 929210"/>
              <a:gd name="connsiteX28" fmla="*/ 175500 w 449071"/>
              <a:gd name="connsiteY28" fmla="*/ 928922 h 929210"/>
              <a:gd name="connsiteX29" fmla="*/ 213332 w 449071"/>
              <a:gd name="connsiteY29" fmla="*/ 919292 h 929210"/>
              <a:gd name="connsiteX30" fmla="*/ 188317 w 449071"/>
              <a:gd name="connsiteY30" fmla="*/ 869262 h 929210"/>
              <a:gd name="connsiteX31" fmla="*/ 182063 w 449071"/>
              <a:gd name="connsiteY31" fmla="*/ 859882 h 929210"/>
              <a:gd name="connsiteX32" fmla="*/ 203951 w 449071"/>
              <a:gd name="connsiteY32" fmla="*/ 859882 h 929210"/>
              <a:gd name="connsiteX33" fmla="*/ 214431 w 449071"/>
              <a:gd name="connsiteY33" fmla="*/ 856911 h 929210"/>
              <a:gd name="connsiteX34" fmla="*/ 216459 w 449071"/>
              <a:gd name="connsiteY34" fmla="*/ 850501 h 929210"/>
              <a:gd name="connsiteX35" fmla="*/ 203951 w 449071"/>
              <a:gd name="connsiteY35" fmla="*/ 819233 h 929210"/>
              <a:gd name="connsiteX36" fmla="*/ 203951 w 449071"/>
              <a:gd name="connsiteY36" fmla="*/ 756696 h 929210"/>
              <a:gd name="connsiteX37" fmla="*/ 294630 w 449071"/>
              <a:gd name="connsiteY37" fmla="*/ 628495 h 929210"/>
              <a:gd name="connsiteX38" fmla="*/ 304010 w 449071"/>
              <a:gd name="connsiteY38" fmla="*/ 597227 h 929210"/>
              <a:gd name="connsiteX39" fmla="*/ 344659 w 449071"/>
              <a:gd name="connsiteY39" fmla="*/ 497168 h 929210"/>
              <a:gd name="connsiteX40" fmla="*/ 347786 w 449071"/>
              <a:gd name="connsiteY40" fmla="*/ 384602 h 929210"/>
              <a:gd name="connsiteX41" fmla="*/ 332152 w 449071"/>
              <a:gd name="connsiteY41" fmla="*/ 347080 h 929210"/>
              <a:gd name="connsiteX42" fmla="*/ 332152 w 449071"/>
              <a:gd name="connsiteY42" fmla="*/ 306431 h 929210"/>
              <a:gd name="connsiteX43" fmla="*/ 347786 w 449071"/>
              <a:gd name="connsiteY43" fmla="*/ 256401 h 929210"/>
              <a:gd name="connsiteX44" fmla="*/ 369674 w 449071"/>
              <a:gd name="connsiteY44" fmla="*/ 256401 h 929210"/>
              <a:gd name="connsiteX45" fmla="*/ 397815 w 449071"/>
              <a:gd name="connsiteY45" fmla="*/ 297050 h 929210"/>
              <a:gd name="connsiteX46" fmla="*/ 429084 w 449071"/>
              <a:gd name="connsiteY46" fmla="*/ 306431 h 929210"/>
              <a:gd name="connsiteX47" fmla="*/ 447845 w 449071"/>
              <a:gd name="connsiteY47" fmla="*/ 284543 h 929210"/>
              <a:gd name="connsiteX48" fmla="*/ 441591 w 449071"/>
              <a:gd name="connsiteY48" fmla="*/ 253274 h 929210"/>
              <a:gd name="connsiteX49" fmla="*/ 419703 w 449071"/>
              <a:gd name="connsiteY49" fmla="*/ 206372 h 929210"/>
              <a:gd name="connsiteX50" fmla="*/ 410323 w 449071"/>
              <a:gd name="connsiteY50" fmla="*/ 171976 h 929210"/>
              <a:gd name="connsiteX51" fmla="*/ 385308 w 449071"/>
              <a:gd name="connsiteY51" fmla="*/ 134454 h 929210"/>
              <a:gd name="connsiteX52" fmla="*/ 332152 w 449071"/>
              <a:gd name="connsiteY52" fmla="*/ 103186 h 929210"/>
              <a:gd name="connsiteX53" fmla="*/ 338405 w 449071"/>
              <a:gd name="connsiteY53" fmla="*/ 84425 h 929210"/>
              <a:gd name="connsiteX54" fmla="*/ 338405 w 449071"/>
              <a:gd name="connsiteY54" fmla="*/ 59410 h 929210"/>
              <a:gd name="connsiteX55" fmla="*/ 347786 w 449071"/>
              <a:gd name="connsiteY55" fmla="*/ 50029 h 929210"/>
              <a:gd name="connsiteX56" fmla="*/ 347786 w 449071"/>
              <a:gd name="connsiteY56" fmla="*/ 31268 h 929210"/>
              <a:gd name="connsiteX57" fmla="*/ 304010 w 449071"/>
              <a:gd name="connsiteY57" fmla="*/ 0 h 929210"/>
              <a:gd name="connsiteX58" fmla="*/ 247727 w 449071"/>
              <a:gd name="connsiteY58" fmla="*/ 31268 h 929210"/>
              <a:gd name="connsiteX59" fmla="*/ 250854 w 449071"/>
              <a:gd name="connsiteY59" fmla="*/ 84425 h 929210"/>
              <a:gd name="connsiteX60" fmla="*/ 250854 w 449071"/>
              <a:gd name="connsiteY60" fmla="*/ 100059 h 929210"/>
              <a:gd name="connsiteX61" fmla="*/ 169556 w 449071"/>
              <a:gd name="connsiteY61" fmla="*/ 103186 h 929210"/>
              <a:gd name="connsiteX62" fmla="*/ 75751 w 449071"/>
              <a:gd name="connsiteY62" fmla="*/ 175103 h 929210"/>
              <a:gd name="connsiteX63" fmla="*/ 16341 w 449071"/>
              <a:gd name="connsiteY63" fmla="*/ 306431 h 929210"/>
              <a:gd name="connsiteX64" fmla="*/ 11589 w 449071"/>
              <a:gd name="connsiteY64" fmla="*/ 314903 h 9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3" h="925">
                <a:moveTo>
                  <a:pt x="275" y="0"/>
                </a:moveTo>
                <a:lnTo>
                  <a:pt x="371" y="0"/>
                </a:lnTo>
                <a:lnTo>
                  <a:pt x="365" y="18"/>
                </a:lnTo>
                <a:cubicBezTo>
                  <a:pt x="389" y="29"/>
                  <a:pt x="408" y="40"/>
                  <a:pt x="423" y="52"/>
                </a:cubicBezTo>
                <a:cubicBezTo>
                  <a:pt x="438" y="64"/>
                  <a:pt x="447" y="78"/>
                  <a:pt x="451" y="94"/>
                </a:cubicBezTo>
                <a:lnTo>
                  <a:pt x="461" y="131"/>
                </a:lnTo>
                <a:cubicBezTo>
                  <a:pt x="472" y="157"/>
                  <a:pt x="480" y="174"/>
                  <a:pt x="485" y="183"/>
                </a:cubicBezTo>
                <a:cubicBezTo>
                  <a:pt x="492" y="197"/>
                  <a:pt x="495" y="203"/>
                  <a:pt x="492" y="217"/>
                </a:cubicBezTo>
                <a:cubicBezTo>
                  <a:pt x="488" y="231"/>
                  <a:pt x="485" y="238"/>
                  <a:pt x="471" y="241"/>
                </a:cubicBezTo>
                <a:cubicBezTo>
                  <a:pt x="457" y="245"/>
                  <a:pt x="447" y="238"/>
                  <a:pt x="437" y="231"/>
                </a:cubicBezTo>
                <a:cubicBezTo>
                  <a:pt x="430" y="226"/>
                  <a:pt x="420" y="211"/>
                  <a:pt x="406" y="186"/>
                </a:cubicBezTo>
                <a:lnTo>
                  <a:pt x="382" y="186"/>
                </a:lnTo>
                <a:lnTo>
                  <a:pt x="365" y="241"/>
                </a:lnTo>
                <a:lnTo>
                  <a:pt x="365" y="286"/>
                </a:lnTo>
                <a:cubicBezTo>
                  <a:pt x="372" y="300"/>
                  <a:pt x="377" y="313"/>
                  <a:pt x="382" y="327"/>
                </a:cubicBezTo>
                <a:cubicBezTo>
                  <a:pt x="389" y="348"/>
                  <a:pt x="382" y="420"/>
                  <a:pt x="379" y="451"/>
                </a:cubicBezTo>
                <a:cubicBezTo>
                  <a:pt x="376" y="471"/>
                  <a:pt x="361" y="508"/>
                  <a:pt x="334" y="561"/>
                </a:cubicBezTo>
                <a:cubicBezTo>
                  <a:pt x="334" y="570"/>
                  <a:pt x="330" y="581"/>
                  <a:pt x="324" y="595"/>
                </a:cubicBezTo>
                <a:cubicBezTo>
                  <a:pt x="313" y="616"/>
                  <a:pt x="270" y="689"/>
                  <a:pt x="224" y="736"/>
                </a:cubicBezTo>
                <a:cubicBezTo>
                  <a:pt x="219" y="740"/>
                  <a:pt x="219" y="763"/>
                  <a:pt x="224" y="804"/>
                </a:cubicBezTo>
                <a:cubicBezTo>
                  <a:pt x="233" y="820"/>
                  <a:pt x="238" y="831"/>
                  <a:pt x="238" y="839"/>
                </a:cubicBezTo>
                <a:cubicBezTo>
                  <a:pt x="238" y="842"/>
                  <a:pt x="237" y="844"/>
                  <a:pt x="235" y="846"/>
                </a:cubicBezTo>
                <a:cubicBezTo>
                  <a:pt x="233" y="848"/>
                  <a:pt x="229" y="849"/>
                  <a:pt x="224" y="849"/>
                </a:cubicBezTo>
                <a:lnTo>
                  <a:pt x="200" y="849"/>
                </a:lnTo>
                <a:lnTo>
                  <a:pt x="207" y="859"/>
                </a:lnTo>
                <a:cubicBezTo>
                  <a:pt x="229" y="886"/>
                  <a:pt x="238" y="905"/>
                  <a:pt x="234" y="914"/>
                </a:cubicBezTo>
                <a:cubicBezTo>
                  <a:pt x="230" y="926"/>
                  <a:pt x="209" y="925"/>
                  <a:pt x="193" y="925"/>
                </a:cubicBezTo>
                <a:cubicBezTo>
                  <a:pt x="189" y="925"/>
                  <a:pt x="186" y="925"/>
                  <a:pt x="183" y="925"/>
                </a:cubicBezTo>
                <a:cubicBezTo>
                  <a:pt x="166" y="925"/>
                  <a:pt x="152" y="914"/>
                  <a:pt x="145" y="897"/>
                </a:cubicBezTo>
                <a:cubicBezTo>
                  <a:pt x="140" y="886"/>
                  <a:pt x="138" y="870"/>
                  <a:pt x="138" y="849"/>
                </a:cubicBezTo>
                <a:cubicBezTo>
                  <a:pt x="118" y="833"/>
                  <a:pt x="106" y="820"/>
                  <a:pt x="104" y="811"/>
                </a:cubicBezTo>
                <a:cubicBezTo>
                  <a:pt x="103" y="810"/>
                  <a:pt x="103" y="809"/>
                  <a:pt x="103" y="808"/>
                </a:cubicBezTo>
                <a:cubicBezTo>
                  <a:pt x="100" y="796"/>
                  <a:pt x="98" y="787"/>
                  <a:pt x="104" y="773"/>
                </a:cubicBezTo>
                <a:cubicBezTo>
                  <a:pt x="108" y="764"/>
                  <a:pt x="118" y="756"/>
                  <a:pt x="131" y="749"/>
                </a:cubicBezTo>
                <a:lnTo>
                  <a:pt x="152" y="746"/>
                </a:lnTo>
                <a:lnTo>
                  <a:pt x="152" y="715"/>
                </a:lnTo>
                <a:cubicBezTo>
                  <a:pt x="152" y="706"/>
                  <a:pt x="162" y="690"/>
                  <a:pt x="183" y="667"/>
                </a:cubicBezTo>
                <a:cubicBezTo>
                  <a:pt x="176" y="626"/>
                  <a:pt x="177" y="594"/>
                  <a:pt x="186" y="571"/>
                </a:cubicBezTo>
                <a:cubicBezTo>
                  <a:pt x="195" y="548"/>
                  <a:pt x="208" y="532"/>
                  <a:pt x="224" y="523"/>
                </a:cubicBezTo>
                <a:lnTo>
                  <a:pt x="224" y="502"/>
                </a:lnTo>
                <a:cubicBezTo>
                  <a:pt x="197" y="456"/>
                  <a:pt x="180" y="416"/>
                  <a:pt x="176" y="382"/>
                </a:cubicBezTo>
                <a:cubicBezTo>
                  <a:pt x="171" y="348"/>
                  <a:pt x="172" y="321"/>
                  <a:pt x="179" y="303"/>
                </a:cubicBezTo>
                <a:lnTo>
                  <a:pt x="207" y="255"/>
                </a:lnTo>
                <a:lnTo>
                  <a:pt x="207" y="231"/>
                </a:lnTo>
                <a:lnTo>
                  <a:pt x="193" y="114"/>
                </a:lnTo>
                <a:cubicBezTo>
                  <a:pt x="188" y="107"/>
                  <a:pt x="184" y="104"/>
                  <a:pt x="179" y="104"/>
                </a:cubicBezTo>
                <a:cubicBezTo>
                  <a:pt x="175" y="104"/>
                  <a:pt x="161" y="112"/>
                  <a:pt x="138" y="128"/>
                </a:cubicBezTo>
                <a:cubicBezTo>
                  <a:pt x="136" y="137"/>
                  <a:pt x="132" y="146"/>
                  <a:pt x="128" y="155"/>
                </a:cubicBezTo>
                <a:cubicBezTo>
                  <a:pt x="123" y="165"/>
                  <a:pt x="98" y="193"/>
                  <a:pt x="52" y="241"/>
                </a:cubicBezTo>
                <a:lnTo>
                  <a:pt x="52" y="255"/>
                </a:lnTo>
                <a:cubicBezTo>
                  <a:pt x="62" y="260"/>
                  <a:pt x="68" y="265"/>
                  <a:pt x="69" y="272"/>
                </a:cubicBezTo>
                <a:cubicBezTo>
                  <a:pt x="72" y="282"/>
                  <a:pt x="72" y="296"/>
                  <a:pt x="62" y="306"/>
                </a:cubicBezTo>
                <a:cubicBezTo>
                  <a:pt x="55" y="313"/>
                  <a:pt x="46" y="317"/>
                  <a:pt x="34" y="317"/>
                </a:cubicBezTo>
                <a:cubicBezTo>
                  <a:pt x="15" y="314"/>
                  <a:pt x="4" y="306"/>
                  <a:pt x="1" y="293"/>
                </a:cubicBezTo>
                <a:cubicBezTo>
                  <a:pt x="-3" y="277"/>
                  <a:pt x="6" y="262"/>
                  <a:pt x="13" y="251"/>
                </a:cubicBezTo>
                <a:cubicBezTo>
                  <a:pt x="15" y="247"/>
                  <a:pt x="16" y="244"/>
                  <a:pt x="18" y="241"/>
                </a:cubicBezTo>
                <a:cubicBezTo>
                  <a:pt x="25" y="227"/>
                  <a:pt x="39" y="142"/>
                  <a:pt x="83" y="97"/>
                </a:cubicBezTo>
                <a:cubicBezTo>
                  <a:pt x="128" y="52"/>
                  <a:pt x="159" y="25"/>
                  <a:pt x="186" y="18"/>
                </a:cubicBezTo>
                <a:cubicBezTo>
                  <a:pt x="205" y="13"/>
                  <a:pt x="234" y="12"/>
                  <a:pt x="275" y="15"/>
                </a:cubicBezTo>
                <a:lnTo>
                  <a:pt x="275" y="0"/>
                </a:lnTo>
                <a:close/>
              </a:path>
            </a:pathLst>
          </a:custGeom>
          <a:gradFill>
            <a:gsLst>
              <a:gs pos="80000">
                <a:schemeClr val="bg2">
                  <a:lumMod val="90000"/>
                  <a:lumOff val="10000"/>
                  <a:alpha val="80000"/>
                </a:schemeClr>
              </a:gs>
              <a:gs pos="15000">
                <a:schemeClr val="bg2">
                  <a:lumMod val="50000"/>
                  <a:lumOff val="50000"/>
                  <a:alpha val="0"/>
                </a:schemeClr>
              </a:gs>
            </a:gsLst>
            <a:lin ang="5400000" scaled="0"/>
          </a:gradFill>
          <a:ln w="62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2" name="任意多边形: 形状 101"/>
          <p:cNvSpPr/>
          <p:nvPr userDrawn="1">
            <p:custDataLst>
              <p:tags r:id="rId62"/>
            </p:custDataLst>
          </p:nvPr>
        </p:nvSpPr>
        <p:spPr>
          <a:xfrm rot="21060000" flipH="1">
            <a:off x="5136074" y="6048000"/>
            <a:ext cx="858849" cy="733755"/>
          </a:xfrm>
          <a:custGeom>
            <a:avLst/>
            <a:gdLst>
              <a:gd name="connsiteX0" fmla="*/ 0 w 858849"/>
              <a:gd name="connsiteY0" fmla="*/ 0 h 733755"/>
              <a:gd name="connsiteX1" fmla="*/ 800194 w 858849"/>
              <a:gd name="connsiteY1" fmla="*/ 733755 h 733755"/>
              <a:gd name="connsiteX2" fmla="*/ 858849 w 858849"/>
              <a:gd name="connsiteY2" fmla="*/ 724465 h 73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849" h="733755">
                <a:moveTo>
                  <a:pt x="0" y="0"/>
                </a:moveTo>
                <a:lnTo>
                  <a:pt x="800194" y="733755"/>
                </a:lnTo>
                <a:lnTo>
                  <a:pt x="858849" y="724465"/>
                </a:lnTo>
                <a:close/>
              </a:path>
            </a:pathLst>
          </a:custGeom>
          <a:gradFill>
            <a:gsLst>
              <a:gs pos="30000">
                <a:srgbClr val="FFFFFF">
                  <a:alpha val="34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6" name="任意多边形: 形状 105"/>
          <p:cNvSpPr/>
          <p:nvPr userDrawn="1">
            <p:custDataLst>
              <p:tags r:id="rId63"/>
            </p:custDataLst>
          </p:nvPr>
        </p:nvSpPr>
        <p:spPr>
          <a:xfrm>
            <a:off x="6341154" y="5886725"/>
            <a:ext cx="1878573" cy="971275"/>
          </a:xfrm>
          <a:custGeom>
            <a:avLst/>
            <a:gdLst>
              <a:gd name="connsiteX0" fmla="*/ 0 w 1878573"/>
              <a:gd name="connsiteY0" fmla="*/ 0 h 971275"/>
              <a:gd name="connsiteX1" fmla="*/ 1878573 w 1878573"/>
              <a:gd name="connsiteY1" fmla="*/ 971275 h 971275"/>
              <a:gd name="connsiteX2" fmla="*/ 1799909 w 1878573"/>
              <a:gd name="connsiteY2" fmla="*/ 971275 h 97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8573" h="971275">
                <a:moveTo>
                  <a:pt x="0" y="0"/>
                </a:moveTo>
                <a:lnTo>
                  <a:pt x="1878573" y="971275"/>
                </a:lnTo>
                <a:lnTo>
                  <a:pt x="1799909" y="971275"/>
                </a:lnTo>
                <a:close/>
              </a:path>
            </a:pathLst>
          </a:custGeom>
          <a:gradFill>
            <a:gsLst>
              <a:gs pos="40000">
                <a:srgbClr val="FFFFFF">
                  <a:alpha val="3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64"/>
            </p:custDataLst>
          </p:nvPr>
        </p:nvSpPr>
        <p:spPr>
          <a:xfrm>
            <a:off x="836912" y="1160440"/>
            <a:ext cx="10515000" cy="180000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3600000" scaled="0"/>
                </a:gra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8"/>
            </p:custDataLst>
          </p:nvPr>
        </p:nvSpPr>
        <p:spPr>
          <a:xfrm>
            <a:off x="4656000" y="3211922"/>
            <a:ext cx="2880000" cy="504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97" name="任意多边形: 形状 96"/>
          <p:cNvSpPr/>
          <p:nvPr userDrawn="1">
            <p:custDataLst>
              <p:tags r:id="rId69"/>
            </p:custDataLst>
          </p:nvPr>
        </p:nvSpPr>
        <p:spPr>
          <a:xfrm>
            <a:off x="3626653" y="5915008"/>
            <a:ext cx="2183658" cy="942992"/>
          </a:xfrm>
          <a:custGeom>
            <a:avLst/>
            <a:gdLst>
              <a:gd name="connsiteX0" fmla="*/ 2183658 w 2183658"/>
              <a:gd name="connsiteY0" fmla="*/ 0 h 942992"/>
              <a:gd name="connsiteX1" fmla="*/ 144515 w 2183658"/>
              <a:gd name="connsiteY1" fmla="*/ 942992 h 942992"/>
              <a:gd name="connsiteX2" fmla="*/ 0 w 2183658"/>
              <a:gd name="connsiteY2" fmla="*/ 942992 h 942992"/>
              <a:gd name="connsiteX3" fmla="*/ 2183658 w 2183658"/>
              <a:gd name="connsiteY3" fmla="*/ 0 h 94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658" h="942992">
                <a:moveTo>
                  <a:pt x="2183658" y="0"/>
                </a:moveTo>
                <a:lnTo>
                  <a:pt x="144515" y="942992"/>
                </a:lnTo>
                <a:lnTo>
                  <a:pt x="0" y="942992"/>
                </a:lnTo>
                <a:lnTo>
                  <a:pt x="2183658" y="0"/>
                </a:lnTo>
                <a:close/>
              </a:path>
            </a:pathLst>
          </a:custGeom>
          <a:gradFill>
            <a:gsLst>
              <a:gs pos="65000">
                <a:srgbClr val="FFFFFF">
                  <a:alpha val="2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6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22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1" Type="http://schemas.openxmlformats.org/officeDocument/2006/relationships/theme" Target="../theme/theme2.xml"/><Relationship Id="rId10" Type="http://schemas.openxmlformats.org/officeDocument/2006/relationships/tags" Target="../tags/tag117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image" Target="../media/image22.png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1" Type="http://schemas.openxmlformats.org/officeDocument/2006/relationships/theme" Target="../theme/theme3.xml"/><Relationship Id="rId10" Type="http://schemas.openxmlformats.org/officeDocument/2006/relationships/tags" Target="../tags/tag17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5000">
                <a:schemeClr val="bg2"/>
              </a:gs>
              <a:gs pos="100000">
                <a:schemeClr val="bg2">
                  <a:lumMod val="82000"/>
                  <a:lumOff val="18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alphaModFix amt="3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2605" y="3913864"/>
            <a:ext cx="8109396" cy="2944136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5000">
                <a:schemeClr val="bg2"/>
              </a:gs>
              <a:gs pos="100000">
                <a:schemeClr val="bg2">
                  <a:lumMod val="82000"/>
                  <a:lumOff val="18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alphaModFix amt="3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2605" y="3913864"/>
            <a:ext cx="8109396" cy="2944136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image" Target="../media/image29.png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229.xml"/><Relationship Id="rId1" Type="http://schemas.openxmlformats.org/officeDocument/2006/relationships/tags" Target="../tags/tag22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236.xml"/><Relationship Id="rId7" Type="http://schemas.openxmlformats.org/officeDocument/2006/relationships/image" Target="../media/image40.png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23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7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8.xml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9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image" Target="../media/image45.png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image" Target="../media/image29.png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4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252.xml"/><Relationship Id="rId6" Type="http://schemas.openxmlformats.org/officeDocument/2006/relationships/image" Target="../media/image46.png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258.xml"/><Relationship Id="rId6" Type="http://schemas.openxmlformats.org/officeDocument/2006/relationships/image" Target="../media/image47.png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189.xml"/><Relationship Id="rId15" Type="http://schemas.openxmlformats.org/officeDocument/2006/relationships/image" Target="../media/image28.png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tags" Target="../tags/tag17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image" Target="../media/image29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97.xml"/><Relationship Id="rId1" Type="http://schemas.openxmlformats.org/officeDocument/2006/relationships/tags" Target="../tags/tag19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image" Target="../media/image29.png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205.xml"/><Relationship Id="rId1" Type="http://schemas.openxmlformats.org/officeDocument/2006/relationships/tags" Target="../tags/tag19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211.xml"/><Relationship Id="rId6" Type="http://schemas.openxmlformats.org/officeDocument/2006/relationships/image" Target="../media/image32.png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0.xml"/><Relationship Id="rId1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1.xml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华东理工大学</a:t>
            </a:r>
            <a:br>
              <a:rPr lang="zh-CN" altLang="en-US" dirty="0"/>
            </a:br>
            <a:r>
              <a:rPr lang="zh-CN" altLang="en-US" dirty="0"/>
              <a:t>校园交通综合管理</a:t>
            </a:r>
            <a:r>
              <a:rPr lang="zh-CN" altLang="en-US" dirty="0"/>
              <a:t>系统操作手册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2125" y="1677670"/>
            <a:ext cx="3164840" cy="1917065"/>
          </a:xfrm>
        </p:spPr>
        <p:txBody>
          <a:bodyPr/>
          <a:lstStyle/>
          <a:p>
            <a:r>
              <a:rPr lang="zh-CN" altLang="en-US" sz="4000" dirty="0"/>
              <a:t>特殊车辆管理</a:t>
            </a:r>
            <a:endParaRPr lang="zh-CN" altLang="en-US" sz="4000" dirty="0"/>
          </a:p>
        </p:txBody>
      </p:sp>
      <p:sp>
        <p:nvSpPr>
          <p:cNvPr id="79" name="矩形 78"/>
          <p:cNvSpPr/>
          <p:nvPr>
            <p:custDataLst>
              <p:tags r:id="rId2"/>
            </p:custDataLst>
          </p:nvPr>
        </p:nvSpPr>
        <p:spPr>
          <a:xfrm>
            <a:off x="0" y="5180965"/>
            <a:ext cx="12192635" cy="115506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10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flipH="1" flipV="1">
            <a:off x="491828" y="1677415"/>
            <a:ext cx="720000" cy="53690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8" h="1413">
                <a:moveTo>
                  <a:pt x="485" y="0"/>
                </a:moveTo>
                <a:lnTo>
                  <a:pt x="615" y="206"/>
                </a:lnTo>
                <a:cubicBezTo>
                  <a:pt x="507" y="251"/>
                  <a:pt x="428" y="318"/>
                  <a:pt x="377" y="408"/>
                </a:cubicBezTo>
                <a:cubicBezTo>
                  <a:pt x="326" y="497"/>
                  <a:pt x="297" y="627"/>
                  <a:pt x="291" y="798"/>
                </a:cubicBezTo>
                <a:lnTo>
                  <a:pt x="568" y="798"/>
                </a:lnTo>
                <a:lnTo>
                  <a:pt x="568" y="1413"/>
                </a:lnTo>
                <a:lnTo>
                  <a:pt x="0" y="1413"/>
                </a:lnTo>
                <a:lnTo>
                  <a:pt x="0" y="927"/>
                </a:lnTo>
                <a:cubicBezTo>
                  <a:pt x="0" y="664"/>
                  <a:pt x="31" y="474"/>
                  <a:pt x="94" y="356"/>
                </a:cubicBezTo>
                <a:cubicBezTo>
                  <a:pt x="177" y="199"/>
                  <a:pt x="307" y="80"/>
                  <a:pt x="485" y="0"/>
                </a:cubicBezTo>
                <a:close/>
                <a:moveTo>
                  <a:pt x="1398" y="0"/>
                </a:moveTo>
                <a:lnTo>
                  <a:pt x="1528" y="206"/>
                </a:lnTo>
                <a:cubicBezTo>
                  <a:pt x="1420" y="251"/>
                  <a:pt x="1340" y="318"/>
                  <a:pt x="1290" y="408"/>
                </a:cubicBezTo>
                <a:cubicBezTo>
                  <a:pt x="1239" y="497"/>
                  <a:pt x="1210" y="627"/>
                  <a:pt x="1204" y="798"/>
                </a:cubicBezTo>
                <a:lnTo>
                  <a:pt x="1481" y="798"/>
                </a:lnTo>
                <a:lnTo>
                  <a:pt x="1481" y="1413"/>
                </a:lnTo>
                <a:lnTo>
                  <a:pt x="912" y="1413"/>
                </a:lnTo>
                <a:lnTo>
                  <a:pt x="912" y="927"/>
                </a:lnTo>
                <a:cubicBezTo>
                  <a:pt x="912" y="664"/>
                  <a:pt x="944" y="474"/>
                  <a:pt x="1006" y="356"/>
                </a:cubicBezTo>
                <a:cubicBezTo>
                  <a:pt x="1089" y="199"/>
                  <a:pt x="1220" y="80"/>
                  <a:pt x="139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pic>
        <p:nvPicPr>
          <p:cNvPr id="3" name="图片 2" descr="bor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3079"/>
          <a:stretch>
            <a:fillRect/>
          </a:stretch>
        </p:blipFill>
        <p:spPr>
          <a:xfrm>
            <a:off x="3973195" y="568960"/>
            <a:ext cx="7842885" cy="6289040"/>
          </a:xfrm>
          <a:prstGeom prst="rect">
            <a:avLst/>
          </a:prstGeom>
        </p:spPr>
      </p:pic>
      <p:sp>
        <p:nvSpPr>
          <p:cNvPr id="72" name="椭圆 71"/>
          <p:cNvSpPr/>
          <p:nvPr userDrawn="1">
            <p:custDataLst>
              <p:tags r:id="rId6"/>
            </p:custDataLst>
          </p:nvPr>
        </p:nvSpPr>
        <p:spPr>
          <a:xfrm>
            <a:off x="492125" y="3818890"/>
            <a:ext cx="474980" cy="4749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5000"/>
                </a:schemeClr>
              </a:gs>
              <a:gs pos="95000">
                <a:schemeClr val="accent1"/>
              </a:gs>
            </a:gsLst>
            <a:lin ang="2700000" scaled="1"/>
          </a:gradFill>
          <a:ln w="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3" name="等腰三角形 72"/>
          <p:cNvSpPr/>
          <p:nvPr userDrawn="1">
            <p:custDataLst>
              <p:tags r:id="rId7"/>
            </p:custDataLst>
          </p:nvPr>
        </p:nvSpPr>
        <p:spPr>
          <a:xfrm rot="5400000">
            <a:off x="670560" y="4004945"/>
            <a:ext cx="118745" cy="10287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2193" r="12193"/>
          <a:stretch>
            <a:fillRect/>
          </a:stretch>
        </p:blipFill>
        <p:spPr>
          <a:xfrm>
            <a:off x="4252595" y="814705"/>
            <a:ext cx="7278370" cy="4085590"/>
          </a:xfrm>
          <a:prstGeom prst="rect">
            <a:avLst/>
          </a:prstGeom>
          <a:solidFill>
            <a:schemeClr val="accent1"/>
          </a:solidFill>
        </p:spPr>
      </p:pic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09320" y="3812540"/>
            <a:ext cx="10353675" cy="792480"/>
          </a:xfrm>
        </p:spPr>
        <p:txBody>
          <a:bodyPr/>
          <a:lstStyle/>
          <a:p>
            <a:pPr algn="l"/>
            <a:r>
              <a:rPr lang="zh-CN" altLang="en-US" dirty="0"/>
              <a:t>1.特种特许车辆预约记录</a:t>
            </a:r>
            <a:endParaRPr lang="zh-CN" altLang="en-US" dirty="0"/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5789250" y="3241876"/>
            <a:ext cx="595085" cy="59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843904" y="3296530"/>
            <a:ext cx="485776" cy="48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" name="直角三角形 12"/>
          <p:cNvSpPr/>
          <p:nvPr>
            <p:custDataLst>
              <p:tags r:id="rId4"/>
            </p:custDataLst>
          </p:nvPr>
        </p:nvSpPr>
        <p:spPr>
          <a:xfrm rot="18875177">
            <a:off x="6042955" y="3476172"/>
            <a:ext cx="87771" cy="877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21"/>
          <p:cNvSpPr txBox="1"/>
          <p:nvPr>
            <p:custDataLst>
              <p:tags r:id="rId5"/>
            </p:custDataLst>
          </p:nvPr>
        </p:nvSpPr>
        <p:spPr>
          <a:xfrm>
            <a:off x="942534" y="4608056"/>
            <a:ext cx="4908238" cy="179046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3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多维度查询。点击重置就能清空查询条件。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" name="文本框 17"/>
          <p:cNvSpPr txBox="1"/>
          <p:nvPr>
            <p:custDataLst>
              <p:tags r:id="rId6"/>
            </p:custDataLst>
          </p:nvPr>
        </p:nvSpPr>
        <p:spPr>
          <a:xfrm>
            <a:off x="6341731" y="4608056"/>
            <a:ext cx="4908238" cy="179046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3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操作:依据每条记录的状态匹配相应的操作功能。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3970"/>
            <a:ext cx="11971655" cy="32156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41705" y="420370"/>
            <a:ext cx="10189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特种特许车辆预约记录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审批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555" r="8697"/>
          <a:stretch>
            <a:fillRect/>
          </a:stretch>
        </p:blipFill>
        <p:spPr>
          <a:xfrm>
            <a:off x="454025" y="866140"/>
            <a:ext cx="8171815" cy="3171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15965"/>
          <a:stretch>
            <a:fillRect/>
          </a:stretch>
        </p:blipFill>
        <p:spPr>
          <a:xfrm>
            <a:off x="565150" y="4237990"/>
            <a:ext cx="5641340" cy="2216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90155" y="5984240"/>
            <a:ext cx="31927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操作：关闭、审批</a:t>
            </a:r>
            <a:endParaRPr lang="en-US" altLang="zh-CN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737100" y="6160770"/>
            <a:ext cx="2696845" cy="191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41705" y="420370"/>
            <a:ext cx="10189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特种特许车辆预约记录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审批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5525" y="1442720"/>
            <a:ext cx="7600950" cy="3971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3885" y="5819775"/>
            <a:ext cx="10189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按照规则对这条记录：驳回或通过，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审批结果将以短信形式通知申请人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635" y="617220"/>
            <a:ext cx="9291955" cy="3903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1705" y="420370"/>
            <a:ext cx="10189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特种特许车辆预约记录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详情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90" y="4521200"/>
            <a:ext cx="6812915" cy="22047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90155" y="5984240"/>
            <a:ext cx="31927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操作：点击关闭回到主界面。</a:t>
            </a:r>
            <a:endParaRPr lang="en-US" altLang="zh-CN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cxnSp>
        <p:nvCxnSpPr>
          <p:cNvPr id="10" name="直接箭头连接符 9"/>
          <p:cNvCxnSpPr>
            <a:endCxn id="9" idx="1"/>
          </p:cNvCxnSpPr>
          <p:nvPr/>
        </p:nvCxnSpPr>
        <p:spPr>
          <a:xfrm flipV="1">
            <a:off x="5645785" y="6168390"/>
            <a:ext cx="1944370" cy="477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2125" y="1677670"/>
            <a:ext cx="3164840" cy="1917065"/>
          </a:xfrm>
        </p:spPr>
        <p:txBody>
          <a:bodyPr/>
          <a:lstStyle/>
          <a:p>
            <a:r>
              <a:rPr lang="zh-CN" altLang="en-US" sz="4000" dirty="0"/>
              <a:t>大型车入校</a:t>
            </a:r>
            <a:endParaRPr lang="zh-CN" altLang="en-US" sz="4000" dirty="0"/>
          </a:p>
        </p:txBody>
      </p:sp>
      <p:sp>
        <p:nvSpPr>
          <p:cNvPr id="79" name="矩形 78"/>
          <p:cNvSpPr/>
          <p:nvPr>
            <p:custDataLst>
              <p:tags r:id="rId2"/>
            </p:custDataLst>
          </p:nvPr>
        </p:nvSpPr>
        <p:spPr>
          <a:xfrm>
            <a:off x="0" y="5180965"/>
            <a:ext cx="12192635" cy="115506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10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flipH="1" flipV="1">
            <a:off x="491828" y="1677415"/>
            <a:ext cx="720000" cy="53690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8" h="1413">
                <a:moveTo>
                  <a:pt x="485" y="0"/>
                </a:moveTo>
                <a:lnTo>
                  <a:pt x="615" y="206"/>
                </a:lnTo>
                <a:cubicBezTo>
                  <a:pt x="507" y="251"/>
                  <a:pt x="428" y="318"/>
                  <a:pt x="377" y="408"/>
                </a:cubicBezTo>
                <a:cubicBezTo>
                  <a:pt x="326" y="497"/>
                  <a:pt x="297" y="627"/>
                  <a:pt x="291" y="798"/>
                </a:cubicBezTo>
                <a:lnTo>
                  <a:pt x="568" y="798"/>
                </a:lnTo>
                <a:lnTo>
                  <a:pt x="568" y="1413"/>
                </a:lnTo>
                <a:lnTo>
                  <a:pt x="0" y="1413"/>
                </a:lnTo>
                <a:lnTo>
                  <a:pt x="0" y="927"/>
                </a:lnTo>
                <a:cubicBezTo>
                  <a:pt x="0" y="664"/>
                  <a:pt x="31" y="474"/>
                  <a:pt x="94" y="356"/>
                </a:cubicBezTo>
                <a:cubicBezTo>
                  <a:pt x="177" y="199"/>
                  <a:pt x="307" y="80"/>
                  <a:pt x="485" y="0"/>
                </a:cubicBezTo>
                <a:close/>
                <a:moveTo>
                  <a:pt x="1398" y="0"/>
                </a:moveTo>
                <a:lnTo>
                  <a:pt x="1528" y="206"/>
                </a:lnTo>
                <a:cubicBezTo>
                  <a:pt x="1420" y="251"/>
                  <a:pt x="1340" y="318"/>
                  <a:pt x="1290" y="408"/>
                </a:cubicBezTo>
                <a:cubicBezTo>
                  <a:pt x="1239" y="497"/>
                  <a:pt x="1210" y="627"/>
                  <a:pt x="1204" y="798"/>
                </a:cubicBezTo>
                <a:lnTo>
                  <a:pt x="1481" y="798"/>
                </a:lnTo>
                <a:lnTo>
                  <a:pt x="1481" y="1413"/>
                </a:lnTo>
                <a:lnTo>
                  <a:pt x="912" y="1413"/>
                </a:lnTo>
                <a:lnTo>
                  <a:pt x="912" y="927"/>
                </a:lnTo>
                <a:cubicBezTo>
                  <a:pt x="912" y="664"/>
                  <a:pt x="944" y="474"/>
                  <a:pt x="1006" y="356"/>
                </a:cubicBezTo>
                <a:cubicBezTo>
                  <a:pt x="1089" y="199"/>
                  <a:pt x="1220" y="80"/>
                  <a:pt x="139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pic>
        <p:nvPicPr>
          <p:cNvPr id="3" name="图片 2" descr="bor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3079"/>
          <a:stretch>
            <a:fillRect/>
          </a:stretch>
        </p:blipFill>
        <p:spPr>
          <a:xfrm>
            <a:off x="3973195" y="568960"/>
            <a:ext cx="7842885" cy="6289040"/>
          </a:xfrm>
          <a:prstGeom prst="rect">
            <a:avLst/>
          </a:prstGeom>
        </p:spPr>
      </p:pic>
      <p:sp>
        <p:nvSpPr>
          <p:cNvPr id="72" name="椭圆 71"/>
          <p:cNvSpPr/>
          <p:nvPr userDrawn="1">
            <p:custDataLst>
              <p:tags r:id="rId6"/>
            </p:custDataLst>
          </p:nvPr>
        </p:nvSpPr>
        <p:spPr>
          <a:xfrm>
            <a:off x="492125" y="3818890"/>
            <a:ext cx="474980" cy="4749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5000"/>
                </a:schemeClr>
              </a:gs>
              <a:gs pos="95000">
                <a:schemeClr val="accent1"/>
              </a:gs>
            </a:gsLst>
            <a:lin ang="2700000" scaled="1"/>
          </a:gradFill>
          <a:ln w="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3" name="等腰三角形 72"/>
          <p:cNvSpPr/>
          <p:nvPr userDrawn="1">
            <p:custDataLst>
              <p:tags r:id="rId7"/>
            </p:custDataLst>
          </p:nvPr>
        </p:nvSpPr>
        <p:spPr>
          <a:xfrm rot="5400000">
            <a:off x="670560" y="4004945"/>
            <a:ext cx="118745" cy="10287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1155" y="826135"/>
            <a:ext cx="7466965" cy="40640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5985" y="4605020"/>
            <a:ext cx="10353675" cy="792480"/>
          </a:xfrm>
        </p:spPr>
        <p:txBody>
          <a:bodyPr/>
          <a:lstStyle/>
          <a:p>
            <a:pPr algn="l"/>
            <a:r>
              <a:rPr lang="zh-CN" altLang="en-US" dirty="0"/>
              <a:t>1.大型车辆入校</a:t>
            </a:r>
            <a:r>
              <a:rPr lang="zh-CN" altLang="en-US" dirty="0"/>
              <a:t>申请</a:t>
            </a:r>
            <a:endParaRPr lang="zh-CN" altLang="en-US" dirty="0"/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5789250" y="3241876"/>
            <a:ext cx="595085" cy="59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843904" y="3296530"/>
            <a:ext cx="485776" cy="48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" name="直角三角形 12"/>
          <p:cNvSpPr/>
          <p:nvPr>
            <p:custDataLst>
              <p:tags r:id="rId4"/>
            </p:custDataLst>
          </p:nvPr>
        </p:nvSpPr>
        <p:spPr>
          <a:xfrm rot="18875177">
            <a:off x="6042955" y="3476172"/>
            <a:ext cx="87771" cy="877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21"/>
          <p:cNvSpPr txBox="1"/>
          <p:nvPr>
            <p:custDataLst>
              <p:tags r:id="rId5"/>
            </p:custDataLst>
          </p:nvPr>
        </p:nvSpPr>
        <p:spPr>
          <a:xfrm>
            <a:off x="935355" y="4988560"/>
            <a:ext cx="8375650" cy="151193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3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填写车辆入校信息后点击提交申请完成申请操作（提交成功后可前往我的申请页面进行查询当前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申请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状态）。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indent="0" algn="l" fontAlgn="auto">
              <a:lnSpc>
                <a:spcPct val="130000"/>
              </a:lnSpc>
            </a:pPr>
            <a:r>
              <a:rPr lang="en-US" altLang="zh-CN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*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保卫处审核通过后将会以短信形式通知申请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人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230" y="174625"/>
            <a:ext cx="8379460" cy="41586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5985" y="4605020"/>
            <a:ext cx="10353675" cy="792480"/>
          </a:xfrm>
        </p:spPr>
        <p:txBody>
          <a:bodyPr/>
          <a:lstStyle/>
          <a:p>
            <a:pPr algn="l"/>
            <a:r>
              <a:rPr lang="en-US" altLang="zh-CN" dirty="0"/>
              <a:t>2.</a:t>
            </a:r>
            <a:r>
              <a:rPr lang="zh-CN" altLang="en-US" dirty="0"/>
              <a:t>我的</a:t>
            </a:r>
            <a:r>
              <a:rPr lang="zh-CN" altLang="en-US" dirty="0"/>
              <a:t>申请</a:t>
            </a:r>
            <a:endParaRPr lang="zh-CN" altLang="en-US" dirty="0"/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5789250" y="3241876"/>
            <a:ext cx="595085" cy="59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843904" y="3296530"/>
            <a:ext cx="485776" cy="48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" name="直角三角形 12"/>
          <p:cNvSpPr/>
          <p:nvPr>
            <p:custDataLst>
              <p:tags r:id="rId4"/>
            </p:custDataLst>
          </p:nvPr>
        </p:nvSpPr>
        <p:spPr>
          <a:xfrm rot="18875177">
            <a:off x="6042955" y="3476172"/>
            <a:ext cx="87771" cy="877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21"/>
          <p:cNvSpPr txBox="1"/>
          <p:nvPr>
            <p:custDataLst>
              <p:tags r:id="rId5"/>
            </p:custDataLst>
          </p:nvPr>
        </p:nvSpPr>
        <p:spPr>
          <a:xfrm>
            <a:off x="895985" y="5233670"/>
            <a:ext cx="7141210" cy="9664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3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查询所有我的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大型车入校申请记录信息，点击操作</a:t>
            </a:r>
            <a:r>
              <a:rPr lang="en-US" altLang="zh-CN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-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详情可查看提交记录详情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信息。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90" y="163830"/>
            <a:ext cx="8945880" cy="44399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感谢观看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任意多边形: 形状 41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192020"/>
          </a:xfrm>
          <a:custGeom>
            <a:avLst/>
            <a:gdLst>
              <a:gd name="connsiteX0" fmla="*/ 0 w 12192000"/>
              <a:gd name="connsiteY0" fmla="*/ 0 h 2663748"/>
              <a:gd name="connsiteX1" fmla="*/ 12192000 w 12192000"/>
              <a:gd name="connsiteY1" fmla="*/ 0 h 2663748"/>
              <a:gd name="connsiteX2" fmla="*/ 12192000 w 12192000"/>
              <a:gd name="connsiteY2" fmla="*/ 2663748 h 2663748"/>
              <a:gd name="connsiteX3" fmla="*/ 0 w 12192000"/>
              <a:gd name="connsiteY3" fmla="*/ 2663748 h 266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3748">
                <a:moveTo>
                  <a:pt x="0" y="0"/>
                </a:moveTo>
                <a:lnTo>
                  <a:pt x="12192000" y="0"/>
                </a:lnTo>
                <a:lnTo>
                  <a:pt x="12192000" y="2663748"/>
                </a:lnTo>
                <a:lnTo>
                  <a:pt x="0" y="2663748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rgbClr val="FFFFFF"/>
                </a:solidFill>
                <a:sym typeface="+mn-ea"/>
              </a:rPr>
              <a:t>登录</a:t>
            </a:r>
            <a:endParaRPr lang="zh-CN" altLang="en-US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410" name="文本框 409"/>
          <p:cNvSpPr txBox="1"/>
          <p:nvPr>
            <p:custDataLst>
              <p:tags r:id="rId3"/>
            </p:custDataLst>
          </p:nvPr>
        </p:nvSpPr>
        <p:spPr>
          <a:xfrm>
            <a:off x="1061720" y="2327910"/>
            <a:ext cx="4377055" cy="210756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rmAutofit/>
          </a:bodyPr>
          <a:lstStyle>
            <a:lvl1pPr marL="228600"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l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电脑端登录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信息门户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，搜索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校园数智化交通综合系统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模块，点击进入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系统。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429" name="直接连接符 428"/>
          <p:cNvCxnSpPr/>
          <p:nvPr>
            <p:custDataLst>
              <p:tags r:id="rId4"/>
            </p:custDataLst>
          </p:nvPr>
        </p:nvCxnSpPr>
        <p:spPr>
          <a:xfrm>
            <a:off x="1061720" y="4572000"/>
            <a:ext cx="4202430" cy="0"/>
          </a:xfrm>
          <a:prstGeom prst="line">
            <a:avLst/>
          </a:prstGeom>
          <a:ln>
            <a:solidFill>
              <a:srgbClr val="FFFFFF">
                <a:lumMod val="75000"/>
              </a:srgbClr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430" name="椭圆 429"/>
          <p:cNvSpPr/>
          <p:nvPr>
            <p:custDataLst>
              <p:tags r:id="rId5"/>
            </p:custDataLst>
          </p:nvPr>
        </p:nvSpPr>
        <p:spPr>
          <a:xfrm>
            <a:off x="1117600" y="4955540"/>
            <a:ext cx="558800" cy="558800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椭圆 433"/>
          <p:cNvSpPr/>
          <p:nvPr>
            <p:custDataLst>
              <p:tags r:id="rId6"/>
            </p:custDataLst>
          </p:nvPr>
        </p:nvSpPr>
        <p:spPr>
          <a:xfrm>
            <a:off x="1977390" y="4955540"/>
            <a:ext cx="558800" cy="558800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5" name="任意多边形: 形状 434"/>
          <p:cNvSpPr/>
          <p:nvPr>
            <p:custDataLst>
              <p:tags r:id="rId7"/>
            </p:custDataLst>
          </p:nvPr>
        </p:nvSpPr>
        <p:spPr>
          <a:xfrm>
            <a:off x="2140585" y="5096510"/>
            <a:ext cx="245110" cy="266065"/>
          </a:xfrm>
          <a:custGeom>
            <a:avLst/>
            <a:gdLst>
              <a:gd name="connsiteX0" fmla="*/ 438150 w 457320"/>
              <a:gd name="connsiteY0" fmla="*/ 257175 h 495300"/>
              <a:gd name="connsiteX1" fmla="*/ 444818 w 457320"/>
              <a:gd name="connsiteY1" fmla="*/ 251460 h 495300"/>
              <a:gd name="connsiteX2" fmla="*/ 457200 w 457320"/>
              <a:gd name="connsiteY2" fmla="*/ 214313 h 495300"/>
              <a:gd name="connsiteX3" fmla="*/ 408622 w 457320"/>
              <a:gd name="connsiteY3" fmla="*/ 171450 h 495300"/>
              <a:gd name="connsiteX4" fmla="*/ 266700 w 457320"/>
              <a:gd name="connsiteY4" fmla="*/ 171450 h 495300"/>
              <a:gd name="connsiteX5" fmla="*/ 266700 w 457320"/>
              <a:gd name="connsiteY5" fmla="*/ 66675 h 495300"/>
              <a:gd name="connsiteX6" fmla="*/ 200025 w 457320"/>
              <a:gd name="connsiteY6" fmla="*/ 0 h 495300"/>
              <a:gd name="connsiteX7" fmla="*/ 180975 w 457320"/>
              <a:gd name="connsiteY7" fmla="*/ 0 h 495300"/>
              <a:gd name="connsiteX8" fmla="*/ 171450 w 457320"/>
              <a:gd name="connsiteY8" fmla="*/ 9525 h 495300"/>
              <a:gd name="connsiteX9" fmla="*/ 171450 w 457320"/>
              <a:gd name="connsiteY9" fmla="*/ 55245 h 495300"/>
              <a:gd name="connsiteX10" fmla="*/ 151447 w 457320"/>
              <a:gd name="connsiteY10" fmla="*/ 124778 h 495300"/>
              <a:gd name="connsiteX11" fmla="*/ 103822 w 457320"/>
              <a:gd name="connsiteY11" fmla="*/ 202883 h 495300"/>
              <a:gd name="connsiteX12" fmla="*/ 76200 w 457320"/>
              <a:gd name="connsiteY12" fmla="*/ 190500 h 495300"/>
              <a:gd name="connsiteX13" fmla="*/ 38100 w 457320"/>
              <a:gd name="connsiteY13" fmla="*/ 190500 h 495300"/>
              <a:gd name="connsiteX14" fmla="*/ 0 w 457320"/>
              <a:gd name="connsiteY14" fmla="*/ 228600 h 495300"/>
              <a:gd name="connsiteX15" fmla="*/ 0 w 457320"/>
              <a:gd name="connsiteY15" fmla="*/ 457200 h 495300"/>
              <a:gd name="connsiteX16" fmla="*/ 38100 w 457320"/>
              <a:gd name="connsiteY16" fmla="*/ 495300 h 495300"/>
              <a:gd name="connsiteX17" fmla="*/ 76200 w 457320"/>
              <a:gd name="connsiteY17" fmla="*/ 495300 h 495300"/>
              <a:gd name="connsiteX18" fmla="*/ 107632 w 457320"/>
              <a:gd name="connsiteY18" fmla="*/ 479108 h 495300"/>
              <a:gd name="connsiteX19" fmla="*/ 142875 w 457320"/>
              <a:gd name="connsiteY19" fmla="*/ 495300 h 495300"/>
              <a:gd name="connsiteX20" fmla="*/ 350520 w 457320"/>
              <a:gd name="connsiteY20" fmla="*/ 495300 h 495300"/>
              <a:gd name="connsiteX21" fmla="*/ 399097 w 457320"/>
              <a:gd name="connsiteY21" fmla="*/ 452438 h 495300"/>
              <a:gd name="connsiteX22" fmla="*/ 389572 w 457320"/>
              <a:gd name="connsiteY22" fmla="*/ 419100 h 495300"/>
              <a:gd name="connsiteX23" fmla="*/ 437197 w 457320"/>
              <a:gd name="connsiteY23" fmla="*/ 376238 h 495300"/>
              <a:gd name="connsiteX24" fmla="*/ 424815 w 457320"/>
              <a:gd name="connsiteY24" fmla="*/ 340042 h 495300"/>
              <a:gd name="connsiteX25" fmla="*/ 456247 w 457320"/>
              <a:gd name="connsiteY25" fmla="*/ 300038 h 495300"/>
              <a:gd name="connsiteX26" fmla="*/ 443865 w 457320"/>
              <a:gd name="connsiteY26" fmla="*/ 262890 h 495300"/>
              <a:gd name="connsiteX27" fmla="*/ 438150 w 457320"/>
              <a:gd name="connsiteY27" fmla="*/ 257175 h 495300"/>
              <a:gd name="connsiteX28" fmla="*/ 95250 w 457320"/>
              <a:gd name="connsiteY28" fmla="*/ 457200 h 495300"/>
              <a:gd name="connsiteX29" fmla="*/ 76200 w 457320"/>
              <a:gd name="connsiteY29" fmla="*/ 476250 h 495300"/>
              <a:gd name="connsiteX30" fmla="*/ 38100 w 457320"/>
              <a:gd name="connsiteY30" fmla="*/ 476250 h 495300"/>
              <a:gd name="connsiteX31" fmla="*/ 19050 w 457320"/>
              <a:gd name="connsiteY31" fmla="*/ 457200 h 495300"/>
              <a:gd name="connsiteX32" fmla="*/ 19050 w 457320"/>
              <a:gd name="connsiteY32" fmla="*/ 228600 h 495300"/>
              <a:gd name="connsiteX33" fmla="*/ 38100 w 457320"/>
              <a:gd name="connsiteY33" fmla="*/ 209550 h 495300"/>
              <a:gd name="connsiteX34" fmla="*/ 76200 w 457320"/>
              <a:gd name="connsiteY34" fmla="*/ 209550 h 495300"/>
              <a:gd name="connsiteX35" fmla="*/ 95250 w 457320"/>
              <a:gd name="connsiteY35" fmla="*/ 228600 h 495300"/>
              <a:gd name="connsiteX36" fmla="*/ 95250 w 457320"/>
              <a:gd name="connsiteY36" fmla="*/ 457200 h 495300"/>
              <a:gd name="connsiteX37" fmla="*/ 371475 w 457320"/>
              <a:gd name="connsiteY37" fmla="*/ 266700 h 495300"/>
              <a:gd name="connsiteX38" fmla="*/ 409575 w 457320"/>
              <a:gd name="connsiteY38" fmla="*/ 266700 h 495300"/>
              <a:gd name="connsiteX39" fmla="*/ 430530 w 457320"/>
              <a:gd name="connsiteY39" fmla="*/ 276225 h 495300"/>
              <a:gd name="connsiteX40" fmla="*/ 438150 w 457320"/>
              <a:gd name="connsiteY40" fmla="*/ 298133 h 495300"/>
              <a:gd name="connsiteX41" fmla="*/ 407670 w 457320"/>
              <a:gd name="connsiteY41" fmla="*/ 323850 h 495300"/>
              <a:gd name="connsiteX42" fmla="*/ 361950 w 457320"/>
              <a:gd name="connsiteY42" fmla="*/ 323850 h 495300"/>
              <a:gd name="connsiteX43" fmla="*/ 352425 w 457320"/>
              <a:gd name="connsiteY43" fmla="*/ 333375 h 495300"/>
              <a:gd name="connsiteX44" fmla="*/ 361950 w 457320"/>
              <a:gd name="connsiteY44" fmla="*/ 342900 h 495300"/>
              <a:gd name="connsiteX45" fmla="*/ 390525 w 457320"/>
              <a:gd name="connsiteY45" fmla="*/ 342900 h 495300"/>
              <a:gd name="connsiteX46" fmla="*/ 411480 w 457320"/>
              <a:gd name="connsiteY46" fmla="*/ 352425 h 495300"/>
              <a:gd name="connsiteX47" fmla="*/ 419100 w 457320"/>
              <a:gd name="connsiteY47" fmla="*/ 374333 h 495300"/>
              <a:gd name="connsiteX48" fmla="*/ 388620 w 457320"/>
              <a:gd name="connsiteY48" fmla="*/ 400050 h 495300"/>
              <a:gd name="connsiteX49" fmla="*/ 342900 w 457320"/>
              <a:gd name="connsiteY49" fmla="*/ 400050 h 495300"/>
              <a:gd name="connsiteX50" fmla="*/ 333375 w 457320"/>
              <a:gd name="connsiteY50" fmla="*/ 409575 h 495300"/>
              <a:gd name="connsiteX51" fmla="*/ 342900 w 457320"/>
              <a:gd name="connsiteY51" fmla="*/ 419100 h 495300"/>
              <a:gd name="connsiteX52" fmla="*/ 352425 w 457320"/>
              <a:gd name="connsiteY52" fmla="*/ 419100 h 495300"/>
              <a:gd name="connsiteX53" fmla="*/ 373380 w 457320"/>
              <a:gd name="connsiteY53" fmla="*/ 428625 h 495300"/>
              <a:gd name="connsiteX54" fmla="*/ 381000 w 457320"/>
              <a:gd name="connsiteY54" fmla="*/ 450533 h 495300"/>
              <a:gd name="connsiteX55" fmla="*/ 350520 w 457320"/>
              <a:gd name="connsiteY55" fmla="*/ 476250 h 495300"/>
              <a:gd name="connsiteX56" fmla="*/ 142875 w 457320"/>
              <a:gd name="connsiteY56" fmla="*/ 476250 h 495300"/>
              <a:gd name="connsiteX57" fmla="*/ 114300 w 457320"/>
              <a:gd name="connsiteY57" fmla="*/ 447675 h 495300"/>
              <a:gd name="connsiteX58" fmla="*/ 114300 w 457320"/>
              <a:gd name="connsiteY58" fmla="*/ 221933 h 495300"/>
              <a:gd name="connsiteX59" fmla="*/ 167640 w 457320"/>
              <a:gd name="connsiteY59" fmla="*/ 135255 h 495300"/>
              <a:gd name="connsiteX60" fmla="*/ 190500 w 457320"/>
              <a:gd name="connsiteY60" fmla="*/ 55245 h 495300"/>
              <a:gd name="connsiteX61" fmla="*/ 190500 w 457320"/>
              <a:gd name="connsiteY61" fmla="*/ 19050 h 495300"/>
              <a:gd name="connsiteX62" fmla="*/ 200025 w 457320"/>
              <a:gd name="connsiteY62" fmla="*/ 19050 h 495300"/>
              <a:gd name="connsiteX63" fmla="*/ 247650 w 457320"/>
              <a:gd name="connsiteY63" fmla="*/ 66675 h 495300"/>
              <a:gd name="connsiteX64" fmla="*/ 247650 w 457320"/>
              <a:gd name="connsiteY64" fmla="*/ 171450 h 495300"/>
              <a:gd name="connsiteX65" fmla="*/ 266700 w 457320"/>
              <a:gd name="connsiteY65" fmla="*/ 190500 h 495300"/>
              <a:gd name="connsiteX66" fmla="*/ 407670 w 457320"/>
              <a:gd name="connsiteY66" fmla="*/ 190500 h 495300"/>
              <a:gd name="connsiteX67" fmla="*/ 438150 w 457320"/>
              <a:gd name="connsiteY67" fmla="*/ 216217 h 495300"/>
              <a:gd name="connsiteX68" fmla="*/ 430530 w 457320"/>
              <a:gd name="connsiteY68" fmla="*/ 238125 h 495300"/>
              <a:gd name="connsiteX69" fmla="*/ 409575 w 457320"/>
              <a:gd name="connsiteY69" fmla="*/ 247650 h 495300"/>
              <a:gd name="connsiteX70" fmla="*/ 371475 w 457320"/>
              <a:gd name="connsiteY70" fmla="*/ 247650 h 495300"/>
              <a:gd name="connsiteX71" fmla="*/ 361950 w 457320"/>
              <a:gd name="connsiteY71" fmla="*/ 257175 h 495300"/>
              <a:gd name="connsiteX72" fmla="*/ 371475 w 457320"/>
              <a:gd name="connsiteY72" fmla="*/ 2667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320" h="495300">
                <a:moveTo>
                  <a:pt x="438150" y="257175"/>
                </a:moveTo>
                <a:cubicBezTo>
                  <a:pt x="441007" y="255270"/>
                  <a:pt x="442913" y="253365"/>
                  <a:pt x="444818" y="251460"/>
                </a:cubicBezTo>
                <a:cubicBezTo>
                  <a:pt x="453390" y="241935"/>
                  <a:pt x="458153" y="228600"/>
                  <a:pt x="457200" y="214313"/>
                </a:cubicBezTo>
                <a:cubicBezTo>
                  <a:pt x="455295" y="190500"/>
                  <a:pt x="433388" y="171450"/>
                  <a:pt x="408622" y="171450"/>
                </a:cubicBezTo>
                <a:lnTo>
                  <a:pt x="266700" y="171450"/>
                </a:lnTo>
                <a:lnTo>
                  <a:pt x="266700" y="66675"/>
                </a:lnTo>
                <a:cubicBezTo>
                  <a:pt x="266700" y="29528"/>
                  <a:pt x="237172" y="0"/>
                  <a:pt x="200025" y="0"/>
                </a:cubicBezTo>
                <a:lnTo>
                  <a:pt x="180975" y="0"/>
                </a:lnTo>
                <a:cubicBezTo>
                  <a:pt x="175260" y="0"/>
                  <a:pt x="171450" y="3810"/>
                  <a:pt x="171450" y="9525"/>
                </a:cubicBezTo>
                <a:lnTo>
                  <a:pt x="171450" y="55245"/>
                </a:lnTo>
                <a:cubicBezTo>
                  <a:pt x="171450" y="80010"/>
                  <a:pt x="164782" y="103822"/>
                  <a:pt x="151447" y="124778"/>
                </a:cubicBezTo>
                <a:lnTo>
                  <a:pt x="103822" y="202883"/>
                </a:lnTo>
                <a:cubicBezTo>
                  <a:pt x="97155" y="195263"/>
                  <a:pt x="86678" y="190500"/>
                  <a:pt x="76200" y="190500"/>
                </a:cubicBezTo>
                <a:lnTo>
                  <a:pt x="38100" y="190500"/>
                </a:lnTo>
                <a:cubicBezTo>
                  <a:pt x="17145" y="190500"/>
                  <a:pt x="0" y="207645"/>
                  <a:pt x="0" y="228600"/>
                </a:cubicBezTo>
                <a:lnTo>
                  <a:pt x="0" y="457200"/>
                </a:lnTo>
                <a:cubicBezTo>
                  <a:pt x="0" y="478155"/>
                  <a:pt x="17145" y="495300"/>
                  <a:pt x="38100" y="495300"/>
                </a:cubicBezTo>
                <a:lnTo>
                  <a:pt x="76200" y="495300"/>
                </a:lnTo>
                <a:cubicBezTo>
                  <a:pt x="89535" y="495300"/>
                  <a:pt x="100013" y="488633"/>
                  <a:pt x="107632" y="479108"/>
                </a:cubicBezTo>
                <a:cubicBezTo>
                  <a:pt x="116205" y="488633"/>
                  <a:pt x="128588" y="495300"/>
                  <a:pt x="142875" y="495300"/>
                </a:cubicBezTo>
                <a:lnTo>
                  <a:pt x="350520" y="495300"/>
                </a:lnTo>
                <a:cubicBezTo>
                  <a:pt x="375285" y="495300"/>
                  <a:pt x="397193" y="476250"/>
                  <a:pt x="399097" y="452438"/>
                </a:cubicBezTo>
                <a:cubicBezTo>
                  <a:pt x="400050" y="440055"/>
                  <a:pt x="397193" y="428625"/>
                  <a:pt x="389572" y="419100"/>
                </a:cubicBezTo>
                <a:cubicBezTo>
                  <a:pt x="414338" y="418147"/>
                  <a:pt x="434340" y="400050"/>
                  <a:pt x="437197" y="376238"/>
                </a:cubicBezTo>
                <a:cubicBezTo>
                  <a:pt x="438150" y="362903"/>
                  <a:pt x="434340" y="349567"/>
                  <a:pt x="424815" y="340042"/>
                </a:cubicBezTo>
                <a:cubicBezTo>
                  <a:pt x="441960" y="333375"/>
                  <a:pt x="454343" y="318135"/>
                  <a:pt x="456247" y="300038"/>
                </a:cubicBezTo>
                <a:cubicBezTo>
                  <a:pt x="457200" y="286703"/>
                  <a:pt x="453390" y="273367"/>
                  <a:pt x="443865" y="262890"/>
                </a:cubicBezTo>
                <a:cubicBezTo>
                  <a:pt x="442913" y="260985"/>
                  <a:pt x="441007" y="259080"/>
                  <a:pt x="438150" y="257175"/>
                </a:cubicBezTo>
                <a:close/>
                <a:moveTo>
                  <a:pt x="95250" y="457200"/>
                </a:moveTo>
                <a:cubicBezTo>
                  <a:pt x="95250" y="467678"/>
                  <a:pt x="86678" y="476250"/>
                  <a:pt x="76200" y="476250"/>
                </a:cubicBezTo>
                <a:lnTo>
                  <a:pt x="38100" y="476250"/>
                </a:lnTo>
                <a:cubicBezTo>
                  <a:pt x="27622" y="476250"/>
                  <a:pt x="19050" y="467678"/>
                  <a:pt x="19050" y="457200"/>
                </a:cubicBezTo>
                <a:lnTo>
                  <a:pt x="19050" y="228600"/>
                </a:lnTo>
                <a:cubicBezTo>
                  <a:pt x="19050" y="218122"/>
                  <a:pt x="27622" y="209550"/>
                  <a:pt x="38100" y="209550"/>
                </a:cubicBezTo>
                <a:lnTo>
                  <a:pt x="76200" y="209550"/>
                </a:lnTo>
                <a:cubicBezTo>
                  <a:pt x="86678" y="209550"/>
                  <a:pt x="95250" y="218122"/>
                  <a:pt x="95250" y="228600"/>
                </a:cubicBezTo>
                <a:lnTo>
                  <a:pt x="95250" y="457200"/>
                </a:lnTo>
                <a:close/>
                <a:moveTo>
                  <a:pt x="371475" y="266700"/>
                </a:moveTo>
                <a:lnTo>
                  <a:pt x="409575" y="266700"/>
                </a:lnTo>
                <a:cubicBezTo>
                  <a:pt x="417195" y="266700"/>
                  <a:pt x="425768" y="270510"/>
                  <a:pt x="430530" y="276225"/>
                </a:cubicBezTo>
                <a:cubicBezTo>
                  <a:pt x="436245" y="281940"/>
                  <a:pt x="438150" y="290513"/>
                  <a:pt x="438150" y="298133"/>
                </a:cubicBezTo>
                <a:cubicBezTo>
                  <a:pt x="437197" y="312420"/>
                  <a:pt x="423863" y="323850"/>
                  <a:pt x="407670" y="323850"/>
                </a:cubicBezTo>
                <a:lnTo>
                  <a:pt x="361950" y="323850"/>
                </a:lnTo>
                <a:cubicBezTo>
                  <a:pt x="356235" y="323850"/>
                  <a:pt x="352425" y="327660"/>
                  <a:pt x="352425" y="333375"/>
                </a:cubicBezTo>
                <a:cubicBezTo>
                  <a:pt x="352425" y="339090"/>
                  <a:pt x="356235" y="342900"/>
                  <a:pt x="361950" y="342900"/>
                </a:cubicBezTo>
                <a:lnTo>
                  <a:pt x="390525" y="342900"/>
                </a:lnTo>
                <a:cubicBezTo>
                  <a:pt x="398145" y="342900"/>
                  <a:pt x="406718" y="346710"/>
                  <a:pt x="411480" y="352425"/>
                </a:cubicBezTo>
                <a:cubicBezTo>
                  <a:pt x="417195" y="358140"/>
                  <a:pt x="419100" y="366713"/>
                  <a:pt x="419100" y="374333"/>
                </a:cubicBezTo>
                <a:cubicBezTo>
                  <a:pt x="418147" y="388620"/>
                  <a:pt x="404813" y="400050"/>
                  <a:pt x="388620" y="400050"/>
                </a:cubicBezTo>
                <a:lnTo>
                  <a:pt x="342900" y="400050"/>
                </a:lnTo>
                <a:cubicBezTo>
                  <a:pt x="337185" y="400050"/>
                  <a:pt x="333375" y="403860"/>
                  <a:pt x="333375" y="409575"/>
                </a:cubicBezTo>
                <a:cubicBezTo>
                  <a:pt x="333375" y="415290"/>
                  <a:pt x="337185" y="419100"/>
                  <a:pt x="342900" y="419100"/>
                </a:cubicBezTo>
                <a:lnTo>
                  <a:pt x="352425" y="419100"/>
                </a:lnTo>
                <a:cubicBezTo>
                  <a:pt x="360045" y="419100"/>
                  <a:pt x="368618" y="422910"/>
                  <a:pt x="373380" y="428625"/>
                </a:cubicBezTo>
                <a:cubicBezTo>
                  <a:pt x="379095" y="434340"/>
                  <a:pt x="381000" y="442913"/>
                  <a:pt x="381000" y="450533"/>
                </a:cubicBezTo>
                <a:cubicBezTo>
                  <a:pt x="380047" y="464820"/>
                  <a:pt x="366713" y="476250"/>
                  <a:pt x="350520" y="476250"/>
                </a:cubicBezTo>
                <a:lnTo>
                  <a:pt x="142875" y="476250"/>
                </a:lnTo>
                <a:cubicBezTo>
                  <a:pt x="126682" y="476250"/>
                  <a:pt x="114300" y="463867"/>
                  <a:pt x="114300" y="447675"/>
                </a:cubicBezTo>
                <a:lnTo>
                  <a:pt x="114300" y="221933"/>
                </a:lnTo>
                <a:lnTo>
                  <a:pt x="167640" y="135255"/>
                </a:lnTo>
                <a:cubicBezTo>
                  <a:pt x="182880" y="111442"/>
                  <a:pt x="190500" y="83820"/>
                  <a:pt x="190500" y="55245"/>
                </a:cubicBezTo>
                <a:lnTo>
                  <a:pt x="190500" y="19050"/>
                </a:lnTo>
                <a:lnTo>
                  <a:pt x="200025" y="19050"/>
                </a:lnTo>
                <a:cubicBezTo>
                  <a:pt x="226695" y="19050"/>
                  <a:pt x="247650" y="40005"/>
                  <a:pt x="247650" y="66675"/>
                </a:cubicBezTo>
                <a:lnTo>
                  <a:pt x="247650" y="171450"/>
                </a:lnTo>
                <a:cubicBezTo>
                  <a:pt x="247650" y="181928"/>
                  <a:pt x="256222" y="190500"/>
                  <a:pt x="266700" y="190500"/>
                </a:cubicBezTo>
                <a:lnTo>
                  <a:pt x="407670" y="190500"/>
                </a:lnTo>
                <a:cubicBezTo>
                  <a:pt x="422910" y="190500"/>
                  <a:pt x="436245" y="201930"/>
                  <a:pt x="438150" y="216217"/>
                </a:cubicBezTo>
                <a:cubicBezTo>
                  <a:pt x="439103" y="224790"/>
                  <a:pt x="436245" y="232410"/>
                  <a:pt x="430530" y="238125"/>
                </a:cubicBezTo>
                <a:cubicBezTo>
                  <a:pt x="424815" y="243840"/>
                  <a:pt x="417195" y="247650"/>
                  <a:pt x="409575" y="247650"/>
                </a:cubicBezTo>
                <a:lnTo>
                  <a:pt x="371475" y="247650"/>
                </a:lnTo>
                <a:cubicBezTo>
                  <a:pt x="365760" y="247650"/>
                  <a:pt x="361950" y="251460"/>
                  <a:pt x="361950" y="257175"/>
                </a:cubicBezTo>
                <a:cubicBezTo>
                  <a:pt x="361950" y="262890"/>
                  <a:pt x="365760" y="266700"/>
                  <a:pt x="371475" y="2667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7" name="椭圆 436"/>
          <p:cNvSpPr/>
          <p:nvPr>
            <p:custDataLst>
              <p:tags r:id="rId8"/>
            </p:custDataLst>
          </p:nvPr>
        </p:nvSpPr>
        <p:spPr>
          <a:xfrm>
            <a:off x="2837180" y="4955540"/>
            <a:ext cx="558800" cy="558800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0" name="椭圆 439"/>
          <p:cNvSpPr/>
          <p:nvPr>
            <p:custDataLst>
              <p:tags r:id="rId9"/>
            </p:custDataLst>
          </p:nvPr>
        </p:nvSpPr>
        <p:spPr>
          <a:xfrm>
            <a:off x="3696970" y="4955540"/>
            <a:ext cx="558800" cy="558800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2" name="直接连接符 441"/>
          <p:cNvCxnSpPr/>
          <p:nvPr>
            <p:custDataLst>
              <p:tags r:id="rId10"/>
            </p:custDataLst>
          </p:nvPr>
        </p:nvCxnSpPr>
        <p:spPr>
          <a:xfrm>
            <a:off x="1061720" y="5859780"/>
            <a:ext cx="4202430" cy="0"/>
          </a:xfrm>
          <a:prstGeom prst="line">
            <a:avLst/>
          </a:prstGeom>
          <a:ln>
            <a:solidFill>
              <a:srgbClr val="FFFFFF">
                <a:lumMod val="75000"/>
              </a:srgbClr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417" name="直接连接符 416"/>
          <p:cNvCxnSpPr/>
          <p:nvPr>
            <p:custDataLst>
              <p:tags r:id="rId11"/>
            </p:custDataLst>
          </p:nvPr>
        </p:nvCxnSpPr>
        <p:spPr>
          <a:xfrm>
            <a:off x="1089025" y="1885315"/>
            <a:ext cx="59055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3" name="Oval 37"/>
          <p:cNvSpPr/>
          <p:nvPr>
            <p:custDataLst>
              <p:tags r:id="rId12"/>
            </p:custDataLst>
          </p:nvPr>
        </p:nvSpPr>
        <p:spPr>
          <a:xfrm>
            <a:off x="2971165" y="5096510"/>
            <a:ext cx="290830" cy="288925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7639" h="606722">
                <a:moveTo>
                  <a:pt x="217638" y="134690"/>
                </a:moveTo>
                <a:cubicBezTo>
                  <a:pt x="221565" y="135712"/>
                  <a:pt x="225102" y="138223"/>
                  <a:pt x="227327" y="142001"/>
                </a:cubicBezTo>
                <a:cubicBezTo>
                  <a:pt x="231688" y="149467"/>
                  <a:pt x="229196" y="159155"/>
                  <a:pt x="221720" y="163599"/>
                </a:cubicBezTo>
                <a:cubicBezTo>
                  <a:pt x="172238" y="192574"/>
                  <a:pt x="141535" y="246169"/>
                  <a:pt x="141535" y="303320"/>
                </a:cubicBezTo>
                <a:cubicBezTo>
                  <a:pt x="141535" y="392734"/>
                  <a:pt x="214334" y="465350"/>
                  <a:pt x="303775" y="465350"/>
                </a:cubicBezTo>
                <a:cubicBezTo>
                  <a:pt x="393305" y="465350"/>
                  <a:pt x="466015" y="392734"/>
                  <a:pt x="466015" y="303320"/>
                </a:cubicBezTo>
                <a:cubicBezTo>
                  <a:pt x="466015" y="246169"/>
                  <a:pt x="435312" y="192574"/>
                  <a:pt x="385919" y="163599"/>
                </a:cubicBezTo>
                <a:cubicBezTo>
                  <a:pt x="378443" y="159155"/>
                  <a:pt x="375862" y="149467"/>
                  <a:pt x="380312" y="142001"/>
                </a:cubicBezTo>
                <a:cubicBezTo>
                  <a:pt x="384762" y="134446"/>
                  <a:pt x="394462" y="131957"/>
                  <a:pt x="401938" y="136312"/>
                </a:cubicBezTo>
                <a:cubicBezTo>
                  <a:pt x="461031" y="171065"/>
                  <a:pt x="497698" y="235059"/>
                  <a:pt x="497698" y="303320"/>
                </a:cubicBezTo>
                <a:cubicBezTo>
                  <a:pt x="497698" y="410155"/>
                  <a:pt x="410749" y="496992"/>
                  <a:pt x="303775" y="496992"/>
                </a:cubicBezTo>
                <a:cubicBezTo>
                  <a:pt x="196890" y="496992"/>
                  <a:pt x="109941" y="410155"/>
                  <a:pt x="109941" y="303320"/>
                </a:cubicBezTo>
                <a:cubicBezTo>
                  <a:pt x="109941" y="235059"/>
                  <a:pt x="146607" y="171065"/>
                  <a:pt x="205612" y="136312"/>
                </a:cubicBezTo>
                <a:cubicBezTo>
                  <a:pt x="209395" y="134135"/>
                  <a:pt x="213711" y="133668"/>
                  <a:pt x="217638" y="134690"/>
                </a:cubicBezTo>
                <a:close/>
                <a:moveTo>
                  <a:pt x="303775" y="88701"/>
                </a:moveTo>
                <a:cubicBezTo>
                  <a:pt x="312483" y="88701"/>
                  <a:pt x="319591" y="95723"/>
                  <a:pt x="319591" y="104433"/>
                </a:cubicBezTo>
                <a:lnTo>
                  <a:pt x="319591" y="303347"/>
                </a:lnTo>
                <a:cubicBezTo>
                  <a:pt x="319591" y="312058"/>
                  <a:pt x="312483" y="319168"/>
                  <a:pt x="303775" y="319168"/>
                </a:cubicBezTo>
                <a:cubicBezTo>
                  <a:pt x="295067" y="319168"/>
                  <a:pt x="288048" y="312058"/>
                  <a:pt x="288048" y="303347"/>
                </a:cubicBezTo>
                <a:lnTo>
                  <a:pt x="288048" y="104433"/>
                </a:lnTo>
                <a:cubicBezTo>
                  <a:pt x="288048" y="95723"/>
                  <a:pt x="295067" y="88701"/>
                  <a:pt x="303775" y="88701"/>
                </a:cubicBezTo>
                <a:close/>
                <a:moveTo>
                  <a:pt x="303775" y="31549"/>
                </a:moveTo>
                <a:cubicBezTo>
                  <a:pt x="153712" y="31549"/>
                  <a:pt x="31597" y="153480"/>
                  <a:pt x="31597" y="303317"/>
                </a:cubicBezTo>
                <a:cubicBezTo>
                  <a:pt x="31597" y="453153"/>
                  <a:pt x="153712" y="575084"/>
                  <a:pt x="303775" y="575084"/>
                </a:cubicBezTo>
                <a:cubicBezTo>
                  <a:pt x="453838" y="575084"/>
                  <a:pt x="575953" y="453153"/>
                  <a:pt x="575953" y="303317"/>
                </a:cubicBezTo>
                <a:cubicBezTo>
                  <a:pt x="575953" y="153480"/>
                  <a:pt x="453838" y="31549"/>
                  <a:pt x="303775" y="31549"/>
                </a:cubicBezTo>
                <a:close/>
                <a:moveTo>
                  <a:pt x="303775" y="0"/>
                </a:moveTo>
                <a:cubicBezTo>
                  <a:pt x="471283" y="0"/>
                  <a:pt x="607639" y="136061"/>
                  <a:pt x="607639" y="303317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7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84949"/>
              </a:solidFill>
              <a:cs typeface="荆南缘默体" pitchFamily="2" charset="-122"/>
            </a:endParaRPr>
          </a:p>
        </p:txBody>
      </p:sp>
      <p:sp>
        <p:nvSpPr>
          <p:cNvPr id="132" name="Oval 23"/>
          <p:cNvSpPr/>
          <p:nvPr>
            <p:custDataLst>
              <p:tags r:id="rId13"/>
            </p:custDataLst>
          </p:nvPr>
        </p:nvSpPr>
        <p:spPr>
          <a:xfrm>
            <a:off x="1272540" y="5097145"/>
            <a:ext cx="258445" cy="269875"/>
          </a:xfrm>
          <a:custGeom>
            <a:avLst/>
            <a:gdLst>
              <a:gd name="connsiteX0" fmla="*/ 244584 w 510088"/>
              <a:gd name="connsiteY0" fmla="*/ 269606 h 532904"/>
              <a:gd name="connsiteX1" fmla="*/ 203537 w 510088"/>
              <a:gd name="connsiteY1" fmla="*/ 310696 h 532904"/>
              <a:gd name="connsiteX2" fmla="*/ 244584 w 510088"/>
              <a:gd name="connsiteY2" fmla="*/ 351739 h 532904"/>
              <a:gd name="connsiteX3" fmla="*/ 285679 w 510088"/>
              <a:gd name="connsiteY3" fmla="*/ 310696 h 532904"/>
              <a:gd name="connsiteX4" fmla="*/ 244584 w 510088"/>
              <a:gd name="connsiteY4" fmla="*/ 269606 h 532904"/>
              <a:gd name="connsiteX5" fmla="*/ 333059 w 510088"/>
              <a:gd name="connsiteY5" fmla="*/ 135861 h 532904"/>
              <a:gd name="connsiteX6" fmla="*/ 344868 w 510088"/>
              <a:gd name="connsiteY6" fmla="*/ 137432 h 532904"/>
              <a:gd name="connsiteX7" fmla="*/ 352059 w 510088"/>
              <a:gd name="connsiteY7" fmla="*/ 146955 h 532904"/>
              <a:gd name="connsiteX8" fmla="*/ 341059 w 510088"/>
              <a:gd name="connsiteY8" fmla="*/ 166048 h 532904"/>
              <a:gd name="connsiteX9" fmla="*/ 319773 w 510088"/>
              <a:gd name="connsiteY9" fmla="*/ 171761 h 532904"/>
              <a:gd name="connsiteX10" fmla="*/ 316964 w 510088"/>
              <a:gd name="connsiteY10" fmla="*/ 175380 h 532904"/>
              <a:gd name="connsiteX11" fmla="*/ 316964 w 510088"/>
              <a:gd name="connsiteY11" fmla="*/ 306792 h 532904"/>
              <a:gd name="connsiteX12" fmla="*/ 317059 w 510088"/>
              <a:gd name="connsiteY12" fmla="*/ 310696 h 532904"/>
              <a:gd name="connsiteX13" fmla="*/ 244536 w 510088"/>
              <a:gd name="connsiteY13" fmla="*/ 383211 h 532904"/>
              <a:gd name="connsiteX14" fmla="*/ 191585 w 510088"/>
              <a:gd name="connsiteY14" fmla="*/ 360262 h 532904"/>
              <a:gd name="connsiteX15" fmla="*/ 172157 w 510088"/>
              <a:gd name="connsiteY15" fmla="*/ 305840 h 532904"/>
              <a:gd name="connsiteX16" fmla="*/ 237441 w 510088"/>
              <a:gd name="connsiteY16" fmla="*/ 238467 h 532904"/>
              <a:gd name="connsiteX17" fmla="*/ 285774 w 510088"/>
              <a:gd name="connsiteY17" fmla="*/ 251037 h 532904"/>
              <a:gd name="connsiteX18" fmla="*/ 285774 w 510088"/>
              <a:gd name="connsiteY18" fmla="*/ 166238 h 532904"/>
              <a:gd name="connsiteX19" fmla="*/ 302869 w 510088"/>
              <a:gd name="connsiteY19" fmla="*/ 143955 h 532904"/>
              <a:gd name="connsiteX20" fmla="*/ 121141 w 510088"/>
              <a:gd name="connsiteY20" fmla="*/ 32143 h 532904"/>
              <a:gd name="connsiteX21" fmla="*/ 32095 w 510088"/>
              <a:gd name="connsiteY21" fmla="*/ 121191 h 532904"/>
              <a:gd name="connsiteX22" fmla="*/ 32095 w 510088"/>
              <a:gd name="connsiteY22" fmla="*/ 411762 h 532904"/>
              <a:gd name="connsiteX23" fmla="*/ 121141 w 510088"/>
              <a:gd name="connsiteY23" fmla="*/ 500809 h 532904"/>
              <a:gd name="connsiteX24" fmla="*/ 388995 w 510088"/>
              <a:gd name="connsiteY24" fmla="*/ 500809 h 532904"/>
              <a:gd name="connsiteX25" fmla="*/ 478041 w 510088"/>
              <a:gd name="connsiteY25" fmla="*/ 411762 h 532904"/>
              <a:gd name="connsiteX26" fmla="*/ 478041 w 510088"/>
              <a:gd name="connsiteY26" fmla="*/ 121191 h 532904"/>
              <a:gd name="connsiteX27" fmla="*/ 388995 w 510088"/>
              <a:gd name="connsiteY27" fmla="*/ 32143 h 532904"/>
              <a:gd name="connsiteX28" fmla="*/ 121141 w 510088"/>
              <a:gd name="connsiteY28" fmla="*/ 0 h 532904"/>
              <a:gd name="connsiteX29" fmla="*/ 388995 w 510088"/>
              <a:gd name="connsiteY29" fmla="*/ 0 h 532904"/>
              <a:gd name="connsiteX30" fmla="*/ 510088 w 510088"/>
              <a:gd name="connsiteY30" fmla="*/ 121191 h 532904"/>
              <a:gd name="connsiteX31" fmla="*/ 510088 w 510088"/>
              <a:gd name="connsiteY31" fmla="*/ 411762 h 532904"/>
              <a:gd name="connsiteX32" fmla="*/ 388995 w 510088"/>
              <a:gd name="connsiteY32" fmla="*/ 532904 h 532904"/>
              <a:gd name="connsiteX33" fmla="*/ 121141 w 510088"/>
              <a:gd name="connsiteY33" fmla="*/ 532904 h 532904"/>
              <a:gd name="connsiteX34" fmla="*/ 0 w 510088"/>
              <a:gd name="connsiteY34" fmla="*/ 411762 h 532904"/>
              <a:gd name="connsiteX35" fmla="*/ 0 w 510088"/>
              <a:gd name="connsiteY35" fmla="*/ 121143 h 532904"/>
              <a:gd name="connsiteX36" fmla="*/ 121141 w 510088"/>
              <a:gd name="connsiteY36" fmla="*/ 0 h 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0088" h="532904">
                <a:moveTo>
                  <a:pt x="244584" y="269606"/>
                </a:moveTo>
                <a:cubicBezTo>
                  <a:pt x="221965" y="269606"/>
                  <a:pt x="203537" y="288080"/>
                  <a:pt x="203537" y="310696"/>
                </a:cubicBezTo>
                <a:cubicBezTo>
                  <a:pt x="203537" y="333313"/>
                  <a:pt x="221965" y="351739"/>
                  <a:pt x="244584" y="351739"/>
                </a:cubicBezTo>
                <a:cubicBezTo>
                  <a:pt x="267203" y="351739"/>
                  <a:pt x="285679" y="333360"/>
                  <a:pt x="285679" y="310696"/>
                </a:cubicBezTo>
                <a:cubicBezTo>
                  <a:pt x="285679" y="288080"/>
                  <a:pt x="267203" y="269606"/>
                  <a:pt x="244584" y="269606"/>
                </a:cubicBezTo>
                <a:close/>
                <a:moveTo>
                  <a:pt x="333059" y="135861"/>
                </a:moveTo>
                <a:cubicBezTo>
                  <a:pt x="337011" y="134813"/>
                  <a:pt x="341249" y="135337"/>
                  <a:pt x="344868" y="137432"/>
                </a:cubicBezTo>
                <a:cubicBezTo>
                  <a:pt x="348487" y="139479"/>
                  <a:pt x="351059" y="142907"/>
                  <a:pt x="352059" y="146955"/>
                </a:cubicBezTo>
                <a:cubicBezTo>
                  <a:pt x="354344" y="155192"/>
                  <a:pt x="349392" y="163762"/>
                  <a:pt x="341059" y="166048"/>
                </a:cubicBezTo>
                <a:lnTo>
                  <a:pt x="319773" y="171761"/>
                </a:lnTo>
                <a:cubicBezTo>
                  <a:pt x="318107" y="172190"/>
                  <a:pt x="316964" y="173666"/>
                  <a:pt x="316964" y="175380"/>
                </a:cubicBezTo>
                <a:lnTo>
                  <a:pt x="316964" y="306792"/>
                </a:lnTo>
                <a:cubicBezTo>
                  <a:pt x="317011" y="307935"/>
                  <a:pt x="317059" y="309316"/>
                  <a:pt x="317059" y="310696"/>
                </a:cubicBezTo>
                <a:cubicBezTo>
                  <a:pt x="317059" y="350691"/>
                  <a:pt x="284536" y="383211"/>
                  <a:pt x="244536" y="383211"/>
                </a:cubicBezTo>
                <a:cubicBezTo>
                  <a:pt x="224584" y="383211"/>
                  <a:pt x="205299" y="374831"/>
                  <a:pt x="191585" y="360262"/>
                </a:cubicBezTo>
                <a:cubicBezTo>
                  <a:pt x="177728" y="345454"/>
                  <a:pt x="170823" y="326171"/>
                  <a:pt x="172157" y="305840"/>
                </a:cubicBezTo>
                <a:cubicBezTo>
                  <a:pt x="174442" y="270797"/>
                  <a:pt x="202489" y="241800"/>
                  <a:pt x="237441" y="238467"/>
                </a:cubicBezTo>
                <a:cubicBezTo>
                  <a:pt x="254631" y="236801"/>
                  <a:pt x="271774" y="241324"/>
                  <a:pt x="285774" y="251037"/>
                </a:cubicBezTo>
                <a:lnTo>
                  <a:pt x="285774" y="166238"/>
                </a:lnTo>
                <a:cubicBezTo>
                  <a:pt x="285774" y="155811"/>
                  <a:pt x="292821" y="146669"/>
                  <a:pt x="302869" y="143955"/>
                </a:cubicBezTo>
                <a:close/>
                <a:moveTo>
                  <a:pt x="121141" y="32143"/>
                </a:moveTo>
                <a:cubicBezTo>
                  <a:pt x="71999" y="32143"/>
                  <a:pt x="32095" y="72048"/>
                  <a:pt x="32095" y="121191"/>
                </a:cubicBezTo>
                <a:lnTo>
                  <a:pt x="32095" y="411762"/>
                </a:lnTo>
                <a:cubicBezTo>
                  <a:pt x="32095" y="460857"/>
                  <a:pt x="71999" y="500809"/>
                  <a:pt x="121141" y="500809"/>
                </a:cubicBezTo>
                <a:lnTo>
                  <a:pt x="388995" y="500809"/>
                </a:lnTo>
                <a:cubicBezTo>
                  <a:pt x="438089" y="500809"/>
                  <a:pt x="478041" y="460857"/>
                  <a:pt x="478041" y="411762"/>
                </a:cubicBezTo>
                <a:lnTo>
                  <a:pt x="478041" y="121191"/>
                </a:lnTo>
                <a:cubicBezTo>
                  <a:pt x="478041" y="72048"/>
                  <a:pt x="438089" y="32143"/>
                  <a:pt x="388995" y="32143"/>
                </a:cubicBezTo>
                <a:close/>
                <a:moveTo>
                  <a:pt x="121141" y="0"/>
                </a:moveTo>
                <a:lnTo>
                  <a:pt x="388995" y="0"/>
                </a:lnTo>
                <a:cubicBezTo>
                  <a:pt x="455756" y="0"/>
                  <a:pt x="510088" y="54334"/>
                  <a:pt x="510088" y="121191"/>
                </a:cubicBezTo>
                <a:lnTo>
                  <a:pt x="510088" y="411762"/>
                </a:lnTo>
                <a:cubicBezTo>
                  <a:pt x="510088" y="478571"/>
                  <a:pt x="455756" y="532904"/>
                  <a:pt x="388995" y="532904"/>
                </a:cubicBezTo>
                <a:lnTo>
                  <a:pt x="121141" y="532904"/>
                </a:lnTo>
                <a:cubicBezTo>
                  <a:pt x="54333" y="532904"/>
                  <a:pt x="0" y="478571"/>
                  <a:pt x="0" y="411762"/>
                </a:cubicBezTo>
                <a:lnTo>
                  <a:pt x="0" y="121143"/>
                </a:lnTo>
                <a:cubicBezTo>
                  <a:pt x="0" y="54334"/>
                  <a:pt x="54333" y="0"/>
                  <a:pt x="1211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荆南缘默体" pitchFamily="2" charset="-122"/>
            </a:endParaRPr>
          </a:p>
        </p:txBody>
      </p:sp>
      <p:sp>
        <p:nvSpPr>
          <p:cNvPr id="133" name="Oval 24"/>
          <p:cNvSpPr/>
          <p:nvPr>
            <p:custDataLst>
              <p:tags r:id="rId14"/>
            </p:custDataLst>
          </p:nvPr>
        </p:nvSpPr>
        <p:spPr>
          <a:xfrm>
            <a:off x="3852545" y="5097145"/>
            <a:ext cx="258445" cy="269875"/>
          </a:xfrm>
          <a:custGeom>
            <a:avLst/>
            <a:gdLst>
              <a:gd name="connsiteX0" fmla="*/ 219264 w 510386"/>
              <a:gd name="connsiteY0" fmla="*/ 200090 h 532805"/>
              <a:gd name="connsiteX1" fmla="*/ 219264 w 510386"/>
              <a:gd name="connsiteY1" fmla="*/ 332743 h 532805"/>
              <a:gd name="connsiteX2" fmla="*/ 323819 w 510386"/>
              <a:gd name="connsiteY2" fmla="*/ 266393 h 532805"/>
              <a:gd name="connsiteX3" fmla="*/ 219973 w 510386"/>
              <a:gd name="connsiteY3" fmla="*/ 168177 h 532805"/>
              <a:gd name="connsiteX4" fmla="*/ 235793 w 510386"/>
              <a:gd name="connsiteY4" fmla="*/ 173035 h 532805"/>
              <a:gd name="connsiteX5" fmla="*/ 341157 w 510386"/>
              <a:gd name="connsiteY5" fmla="*/ 239910 h 532805"/>
              <a:gd name="connsiteX6" fmla="*/ 355733 w 510386"/>
              <a:gd name="connsiteY6" fmla="*/ 266345 h 532805"/>
              <a:gd name="connsiteX7" fmla="*/ 341205 w 510386"/>
              <a:gd name="connsiteY7" fmla="*/ 292828 h 532805"/>
              <a:gd name="connsiteX8" fmla="*/ 235745 w 510386"/>
              <a:gd name="connsiteY8" fmla="*/ 359703 h 532805"/>
              <a:gd name="connsiteX9" fmla="*/ 218978 w 510386"/>
              <a:gd name="connsiteY9" fmla="*/ 364561 h 532805"/>
              <a:gd name="connsiteX10" fmla="*/ 203831 w 510386"/>
              <a:gd name="connsiteY10" fmla="*/ 360703 h 532805"/>
              <a:gd name="connsiteX11" fmla="*/ 187588 w 510386"/>
              <a:gd name="connsiteY11" fmla="*/ 333267 h 532805"/>
              <a:gd name="connsiteX12" fmla="*/ 187588 w 510386"/>
              <a:gd name="connsiteY12" fmla="*/ 199471 h 532805"/>
              <a:gd name="connsiteX13" fmla="*/ 203831 w 510386"/>
              <a:gd name="connsiteY13" fmla="*/ 172035 h 532805"/>
              <a:gd name="connsiteX14" fmla="*/ 219973 w 510386"/>
              <a:gd name="connsiteY14" fmla="*/ 168177 h 532805"/>
              <a:gd name="connsiteX15" fmla="*/ 123287 w 510386"/>
              <a:gd name="connsiteY15" fmla="*/ 39523 h 532805"/>
              <a:gd name="connsiteX16" fmla="*/ 39524 w 510386"/>
              <a:gd name="connsiteY16" fmla="*/ 123284 h 532805"/>
              <a:gd name="connsiteX17" fmla="*/ 39524 w 510386"/>
              <a:gd name="connsiteY17" fmla="*/ 409473 h 532805"/>
              <a:gd name="connsiteX18" fmla="*/ 123287 w 510386"/>
              <a:gd name="connsiteY18" fmla="*/ 493234 h 532805"/>
              <a:gd name="connsiteX19" fmla="*/ 387099 w 510386"/>
              <a:gd name="connsiteY19" fmla="*/ 493234 h 532805"/>
              <a:gd name="connsiteX20" fmla="*/ 470862 w 510386"/>
              <a:gd name="connsiteY20" fmla="*/ 409473 h 532805"/>
              <a:gd name="connsiteX21" fmla="*/ 470862 w 510386"/>
              <a:gd name="connsiteY21" fmla="*/ 123284 h 532805"/>
              <a:gd name="connsiteX22" fmla="*/ 387099 w 510386"/>
              <a:gd name="connsiteY22" fmla="*/ 39523 h 532805"/>
              <a:gd name="connsiteX23" fmla="*/ 123287 w 510386"/>
              <a:gd name="connsiteY23" fmla="*/ 0 h 532805"/>
              <a:gd name="connsiteX24" fmla="*/ 387099 w 510386"/>
              <a:gd name="connsiteY24" fmla="*/ 0 h 532805"/>
              <a:gd name="connsiteX25" fmla="*/ 510386 w 510386"/>
              <a:gd name="connsiteY25" fmla="*/ 123284 h 532805"/>
              <a:gd name="connsiteX26" fmla="*/ 510386 w 510386"/>
              <a:gd name="connsiteY26" fmla="*/ 409521 h 532805"/>
              <a:gd name="connsiteX27" fmla="*/ 387099 w 510386"/>
              <a:gd name="connsiteY27" fmla="*/ 532805 h 532805"/>
              <a:gd name="connsiteX28" fmla="*/ 123287 w 510386"/>
              <a:gd name="connsiteY28" fmla="*/ 532805 h 532805"/>
              <a:gd name="connsiteX29" fmla="*/ 0 w 510386"/>
              <a:gd name="connsiteY29" fmla="*/ 409521 h 532805"/>
              <a:gd name="connsiteX30" fmla="*/ 0 w 510386"/>
              <a:gd name="connsiteY30" fmla="*/ 123284 h 532805"/>
              <a:gd name="connsiteX31" fmla="*/ 123287 w 510386"/>
              <a:gd name="connsiteY31" fmla="*/ 0 h 53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0386" h="532805">
                <a:moveTo>
                  <a:pt x="219264" y="200090"/>
                </a:moveTo>
                <a:lnTo>
                  <a:pt x="219264" y="332743"/>
                </a:lnTo>
                <a:lnTo>
                  <a:pt x="323819" y="266393"/>
                </a:lnTo>
                <a:close/>
                <a:moveTo>
                  <a:pt x="219973" y="168177"/>
                </a:moveTo>
                <a:cubicBezTo>
                  <a:pt x="225492" y="168344"/>
                  <a:pt x="230958" y="169963"/>
                  <a:pt x="235793" y="173035"/>
                </a:cubicBezTo>
                <a:lnTo>
                  <a:pt x="341157" y="239910"/>
                </a:lnTo>
                <a:cubicBezTo>
                  <a:pt x="350255" y="245721"/>
                  <a:pt x="355733" y="255628"/>
                  <a:pt x="355733" y="266345"/>
                </a:cubicBezTo>
                <a:cubicBezTo>
                  <a:pt x="355733" y="277158"/>
                  <a:pt x="350303" y="287065"/>
                  <a:pt x="341205" y="292828"/>
                </a:cubicBezTo>
                <a:lnTo>
                  <a:pt x="235745" y="359703"/>
                </a:lnTo>
                <a:cubicBezTo>
                  <a:pt x="230649" y="362989"/>
                  <a:pt x="224790" y="364561"/>
                  <a:pt x="218978" y="364561"/>
                </a:cubicBezTo>
                <a:cubicBezTo>
                  <a:pt x="213739" y="364561"/>
                  <a:pt x="208547" y="363323"/>
                  <a:pt x="203831" y="360703"/>
                </a:cubicBezTo>
                <a:cubicBezTo>
                  <a:pt x="193828" y="355225"/>
                  <a:pt x="187588" y="344699"/>
                  <a:pt x="187588" y="333267"/>
                </a:cubicBezTo>
                <a:lnTo>
                  <a:pt x="187588" y="199471"/>
                </a:lnTo>
                <a:cubicBezTo>
                  <a:pt x="187588" y="188039"/>
                  <a:pt x="193828" y="177560"/>
                  <a:pt x="203831" y="172035"/>
                </a:cubicBezTo>
                <a:cubicBezTo>
                  <a:pt x="208880" y="169296"/>
                  <a:pt x="214453" y="168010"/>
                  <a:pt x="219973" y="168177"/>
                </a:cubicBezTo>
                <a:close/>
                <a:moveTo>
                  <a:pt x="123287" y="39523"/>
                </a:moveTo>
                <a:cubicBezTo>
                  <a:pt x="77096" y="39523"/>
                  <a:pt x="39524" y="77094"/>
                  <a:pt x="39524" y="123284"/>
                </a:cubicBezTo>
                <a:lnTo>
                  <a:pt x="39524" y="409473"/>
                </a:lnTo>
                <a:cubicBezTo>
                  <a:pt x="39524" y="455663"/>
                  <a:pt x="77096" y="493234"/>
                  <a:pt x="123287" y="493234"/>
                </a:cubicBezTo>
                <a:lnTo>
                  <a:pt x="387099" y="493234"/>
                </a:lnTo>
                <a:cubicBezTo>
                  <a:pt x="433290" y="493234"/>
                  <a:pt x="470862" y="455663"/>
                  <a:pt x="470862" y="409473"/>
                </a:cubicBezTo>
                <a:lnTo>
                  <a:pt x="470862" y="123284"/>
                </a:lnTo>
                <a:cubicBezTo>
                  <a:pt x="470862" y="77094"/>
                  <a:pt x="433290" y="39523"/>
                  <a:pt x="387099" y="39523"/>
                </a:cubicBezTo>
                <a:close/>
                <a:moveTo>
                  <a:pt x="123287" y="0"/>
                </a:moveTo>
                <a:lnTo>
                  <a:pt x="387099" y="0"/>
                </a:lnTo>
                <a:cubicBezTo>
                  <a:pt x="455100" y="0"/>
                  <a:pt x="510386" y="55333"/>
                  <a:pt x="510386" y="123284"/>
                </a:cubicBezTo>
                <a:lnTo>
                  <a:pt x="510386" y="409521"/>
                </a:lnTo>
                <a:cubicBezTo>
                  <a:pt x="510386" y="477520"/>
                  <a:pt x="455100" y="532805"/>
                  <a:pt x="387099" y="532805"/>
                </a:cubicBezTo>
                <a:lnTo>
                  <a:pt x="123287" y="532805"/>
                </a:lnTo>
                <a:cubicBezTo>
                  <a:pt x="55334" y="532805"/>
                  <a:pt x="0" y="477520"/>
                  <a:pt x="0" y="409521"/>
                </a:cubicBezTo>
                <a:lnTo>
                  <a:pt x="0" y="123284"/>
                </a:lnTo>
                <a:cubicBezTo>
                  <a:pt x="0" y="55333"/>
                  <a:pt x="55334" y="0"/>
                  <a:pt x="1232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荆南缘默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38775" y="2981325"/>
            <a:ext cx="6714490" cy="1590675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2125" y="1677670"/>
            <a:ext cx="3164840" cy="1917065"/>
          </a:xfrm>
        </p:spPr>
        <p:txBody>
          <a:bodyPr/>
          <a:lstStyle/>
          <a:p>
            <a:r>
              <a:rPr lang="zh-CN" altLang="en-US" sz="4000" dirty="0"/>
              <a:t>进入管理系统主界面</a:t>
            </a:r>
            <a:endParaRPr lang="zh-CN" altLang="en-US" sz="4000" dirty="0"/>
          </a:p>
        </p:txBody>
      </p:sp>
      <p:sp>
        <p:nvSpPr>
          <p:cNvPr id="79" name="矩形 78"/>
          <p:cNvSpPr/>
          <p:nvPr>
            <p:custDataLst>
              <p:tags r:id="rId2"/>
            </p:custDataLst>
          </p:nvPr>
        </p:nvSpPr>
        <p:spPr>
          <a:xfrm>
            <a:off x="0" y="5180965"/>
            <a:ext cx="12192635" cy="115506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10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flipH="1" flipV="1">
            <a:off x="491828" y="1677415"/>
            <a:ext cx="720000" cy="53690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8" h="1413">
                <a:moveTo>
                  <a:pt x="485" y="0"/>
                </a:moveTo>
                <a:lnTo>
                  <a:pt x="615" y="206"/>
                </a:lnTo>
                <a:cubicBezTo>
                  <a:pt x="507" y="251"/>
                  <a:pt x="428" y="318"/>
                  <a:pt x="377" y="408"/>
                </a:cubicBezTo>
                <a:cubicBezTo>
                  <a:pt x="326" y="497"/>
                  <a:pt x="297" y="627"/>
                  <a:pt x="291" y="798"/>
                </a:cubicBezTo>
                <a:lnTo>
                  <a:pt x="568" y="798"/>
                </a:lnTo>
                <a:lnTo>
                  <a:pt x="568" y="1413"/>
                </a:lnTo>
                <a:lnTo>
                  <a:pt x="0" y="1413"/>
                </a:lnTo>
                <a:lnTo>
                  <a:pt x="0" y="927"/>
                </a:lnTo>
                <a:cubicBezTo>
                  <a:pt x="0" y="664"/>
                  <a:pt x="31" y="474"/>
                  <a:pt x="94" y="356"/>
                </a:cubicBezTo>
                <a:cubicBezTo>
                  <a:pt x="177" y="199"/>
                  <a:pt x="307" y="80"/>
                  <a:pt x="485" y="0"/>
                </a:cubicBezTo>
                <a:close/>
                <a:moveTo>
                  <a:pt x="1398" y="0"/>
                </a:moveTo>
                <a:lnTo>
                  <a:pt x="1528" y="206"/>
                </a:lnTo>
                <a:cubicBezTo>
                  <a:pt x="1420" y="251"/>
                  <a:pt x="1340" y="318"/>
                  <a:pt x="1290" y="408"/>
                </a:cubicBezTo>
                <a:cubicBezTo>
                  <a:pt x="1239" y="497"/>
                  <a:pt x="1210" y="627"/>
                  <a:pt x="1204" y="798"/>
                </a:cubicBezTo>
                <a:lnTo>
                  <a:pt x="1481" y="798"/>
                </a:lnTo>
                <a:lnTo>
                  <a:pt x="1481" y="1413"/>
                </a:lnTo>
                <a:lnTo>
                  <a:pt x="912" y="1413"/>
                </a:lnTo>
                <a:lnTo>
                  <a:pt x="912" y="927"/>
                </a:lnTo>
                <a:cubicBezTo>
                  <a:pt x="912" y="664"/>
                  <a:pt x="944" y="474"/>
                  <a:pt x="1006" y="356"/>
                </a:cubicBezTo>
                <a:cubicBezTo>
                  <a:pt x="1089" y="199"/>
                  <a:pt x="1220" y="80"/>
                  <a:pt x="139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pic>
        <p:nvPicPr>
          <p:cNvPr id="3" name="图片 2" descr="bor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3079"/>
          <a:stretch>
            <a:fillRect/>
          </a:stretch>
        </p:blipFill>
        <p:spPr>
          <a:xfrm>
            <a:off x="3973195" y="568960"/>
            <a:ext cx="7842885" cy="6289040"/>
          </a:xfrm>
          <a:prstGeom prst="rect">
            <a:avLst/>
          </a:prstGeom>
        </p:spPr>
      </p:pic>
      <p:sp>
        <p:nvSpPr>
          <p:cNvPr id="72" name="椭圆 71"/>
          <p:cNvSpPr/>
          <p:nvPr userDrawn="1">
            <p:custDataLst>
              <p:tags r:id="rId6"/>
            </p:custDataLst>
          </p:nvPr>
        </p:nvSpPr>
        <p:spPr>
          <a:xfrm>
            <a:off x="492125" y="3818890"/>
            <a:ext cx="474980" cy="4749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5000"/>
                </a:schemeClr>
              </a:gs>
              <a:gs pos="95000">
                <a:schemeClr val="accent1"/>
              </a:gs>
            </a:gsLst>
            <a:lin ang="2700000" scaled="1"/>
          </a:gradFill>
          <a:ln w="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3" name="等腰三角形 72"/>
          <p:cNvSpPr/>
          <p:nvPr userDrawn="1">
            <p:custDataLst>
              <p:tags r:id="rId7"/>
            </p:custDataLst>
          </p:nvPr>
        </p:nvSpPr>
        <p:spPr>
          <a:xfrm rot="5400000">
            <a:off x="670560" y="4004945"/>
            <a:ext cx="118745" cy="10287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7641" r="7641"/>
          <a:stretch>
            <a:fillRect/>
          </a:stretch>
        </p:blipFill>
        <p:spPr>
          <a:xfrm>
            <a:off x="4252595" y="814705"/>
            <a:ext cx="7278370" cy="4085590"/>
          </a:xfrm>
          <a:prstGeom prst="rect">
            <a:avLst/>
          </a:prstGeom>
          <a:solidFill>
            <a:schemeClr val="accent1"/>
          </a:solidFill>
        </p:spPr>
      </p:pic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2125" y="1677670"/>
            <a:ext cx="3164840" cy="1917065"/>
          </a:xfrm>
        </p:spPr>
        <p:txBody>
          <a:bodyPr/>
          <a:lstStyle/>
          <a:p>
            <a:r>
              <a:rPr lang="zh-CN" altLang="en-US" sz="4000" dirty="0"/>
              <a:t>车辆预约</a:t>
            </a:r>
            <a:endParaRPr lang="zh-CN" altLang="en-US" sz="4000" dirty="0"/>
          </a:p>
        </p:txBody>
      </p:sp>
      <p:sp>
        <p:nvSpPr>
          <p:cNvPr id="79" name="矩形 78"/>
          <p:cNvSpPr/>
          <p:nvPr>
            <p:custDataLst>
              <p:tags r:id="rId2"/>
            </p:custDataLst>
          </p:nvPr>
        </p:nvSpPr>
        <p:spPr>
          <a:xfrm>
            <a:off x="0" y="5180965"/>
            <a:ext cx="12192635" cy="115506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10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flipH="1" flipV="1">
            <a:off x="491828" y="1677415"/>
            <a:ext cx="720000" cy="53690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8" h="1413">
                <a:moveTo>
                  <a:pt x="485" y="0"/>
                </a:moveTo>
                <a:lnTo>
                  <a:pt x="615" y="206"/>
                </a:lnTo>
                <a:cubicBezTo>
                  <a:pt x="507" y="251"/>
                  <a:pt x="428" y="318"/>
                  <a:pt x="377" y="408"/>
                </a:cubicBezTo>
                <a:cubicBezTo>
                  <a:pt x="326" y="497"/>
                  <a:pt x="297" y="627"/>
                  <a:pt x="291" y="798"/>
                </a:cubicBezTo>
                <a:lnTo>
                  <a:pt x="568" y="798"/>
                </a:lnTo>
                <a:lnTo>
                  <a:pt x="568" y="1413"/>
                </a:lnTo>
                <a:lnTo>
                  <a:pt x="0" y="1413"/>
                </a:lnTo>
                <a:lnTo>
                  <a:pt x="0" y="927"/>
                </a:lnTo>
                <a:cubicBezTo>
                  <a:pt x="0" y="664"/>
                  <a:pt x="31" y="474"/>
                  <a:pt x="94" y="356"/>
                </a:cubicBezTo>
                <a:cubicBezTo>
                  <a:pt x="177" y="199"/>
                  <a:pt x="307" y="80"/>
                  <a:pt x="485" y="0"/>
                </a:cubicBezTo>
                <a:close/>
                <a:moveTo>
                  <a:pt x="1398" y="0"/>
                </a:moveTo>
                <a:lnTo>
                  <a:pt x="1528" y="206"/>
                </a:lnTo>
                <a:cubicBezTo>
                  <a:pt x="1420" y="251"/>
                  <a:pt x="1340" y="318"/>
                  <a:pt x="1290" y="408"/>
                </a:cubicBezTo>
                <a:cubicBezTo>
                  <a:pt x="1239" y="497"/>
                  <a:pt x="1210" y="627"/>
                  <a:pt x="1204" y="798"/>
                </a:cubicBezTo>
                <a:lnTo>
                  <a:pt x="1481" y="798"/>
                </a:lnTo>
                <a:lnTo>
                  <a:pt x="1481" y="1413"/>
                </a:lnTo>
                <a:lnTo>
                  <a:pt x="912" y="1413"/>
                </a:lnTo>
                <a:lnTo>
                  <a:pt x="912" y="927"/>
                </a:lnTo>
                <a:cubicBezTo>
                  <a:pt x="912" y="664"/>
                  <a:pt x="944" y="474"/>
                  <a:pt x="1006" y="356"/>
                </a:cubicBezTo>
                <a:cubicBezTo>
                  <a:pt x="1089" y="199"/>
                  <a:pt x="1220" y="80"/>
                  <a:pt x="139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pic>
        <p:nvPicPr>
          <p:cNvPr id="3" name="图片 2" descr="bor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3079"/>
          <a:stretch>
            <a:fillRect/>
          </a:stretch>
        </p:blipFill>
        <p:spPr>
          <a:xfrm>
            <a:off x="3973195" y="568960"/>
            <a:ext cx="7842885" cy="6289040"/>
          </a:xfrm>
          <a:prstGeom prst="rect">
            <a:avLst/>
          </a:prstGeom>
        </p:spPr>
      </p:pic>
      <p:sp>
        <p:nvSpPr>
          <p:cNvPr id="72" name="椭圆 71"/>
          <p:cNvSpPr/>
          <p:nvPr userDrawn="1">
            <p:custDataLst>
              <p:tags r:id="rId6"/>
            </p:custDataLst>
          </p:nvPr>
        </p:nvSpPr>
        <p:spPr>
          <a:xfrm>
            <a:off x="492125" y="3818890"/>
            <a:ext cx="474980" cy="4749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5000"/>
                </a:schemeClr>
              </a:gs>
              <a:gs pos="95000">
                <a:schemeClr val="accent1"/>
              </a:gs>
            </a:gsLst>
            <a:lin ang="2700000" scaled="1"/>
          </a:gradFill>
          <a:ln w="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3" name="等腰三角形 72"/>
          <p:cNvSpPr/>
          <p:nvPr userDrawn="1">
            <p:custDataLst>
              <p:tags r:id="rId7"/>
            </p:custDataLst>
          </p:nvPr>
        </p:nvSpPr>
        <p:spPr>
          <a:xfrm rot="5400000">
            <a:off x="670560" y="4004945"/>
            <a:ext cx="118745" cy="10287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9026" r="9026"/>
          <a:stretch>
            <a:fillRect/>
          </a:stretch>
        </p:blipFill>
        <p:spPr>
          <a:xfrm>
            <a:off x="4252595" y="814705"/>
            <a:ext cx="7278370" cy="4085590"/>
          </a:xfrm>
          <a:prstGeom prst="rect">
            <a:avLst/>
          </a:prstGeom>
          <a:solidFill>
            <a:schemeClr val="accent1"/>
          </a:solidFill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09320" y="3812540"/>
            <a:ext cx="10353675" cy="792480"/>
          </a:xfrm>
        </p:spPr>
        <p:txBody>
          <a:bodyPr/>
          <a:lstStyle/>
          <a:p>
            <a:pPr algn="l"/>
            <a:r>
              <a:rPr lang="en-US" altLang="zh-CN" dirty="0"/>
              <a:t>1</a:t>
            </a:r>
            <a:r>
              <a:rPr lang="zh-CN" altLang="en-US" dirty="0"/>
              <a:t>.退休教工预约记录</a:t>
            </a:r>
            <a:endParaRPr lang="zh-CN" altLang="en-US" dirty="0"/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5789250" y="3241876"/>
            <a:ext cx="595085" cy="59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843904" y="3296530"/>
            <a:ext cx="485776" cy="48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" name="直角三角形 12"/>
          <p:cNvSpPr/>
          <p:nvPr>
            <p:custDataLst>
              <p:tags r:id="rId4"/>
            </p:custDataLst>
          </p:nvPr>
        </p:nvSpPr>
        <p:spPr>
          <a:xfrm rot="18875177">
            <a:off x="6042955" y="3476172"/>
            <a:ext cx="87771" cy="877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1"/>
          <p:cNvSpPr txBox="1"/>
          <p:nvPr>
            <p:custDataLst>
              <p:tags r:id="rId5"/>
            </p:custDataLst>
          </p:nvPr>
        </p:nvSpPr>
        <p:spPr>
          <a:xfrm>
            <a:off x="942340" y="4608195"/>
            <a:ext cx="10320655" cy="17907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3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（</a:t>
            </a:r>
            <a:r>
              <a:rPr lang="en-US" altLang="zh-CN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1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）多维度查询:可根据来访人姓名、来访人单位、车牌号码、访问校区、入校状态、预约进校时间、去查询。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indent="0" algn="l" fontAlgn="auto">
              <a:lnSpc>
                <a:spcPct val="13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（</a:t>
            </a:r>
            <a:r>
              <a:rPr lang="en-US" altLang="zh-CN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2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）可以点击【详情】查看退休教职工预约记录详情，点击【进出记录】可以查看车辆进出记录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" y="0"/>
            <a:ext cx="12115165" cy="34632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981325" y="330835"/>
            <a:ext cx="58496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退休教工预约记录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详情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699135"/>
            <a:ext cx="7590155" cy="3422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" y="4261485"/>
            <a:ext cx="6058535" cy="17386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09320" y="4017010"/>
            <a:ext cx="10353675" cy="792480"/>
          </a:xfrm>
        </p:spPr>
        <p:txBody>
          <a:bodyPr/>
          <a:lstStyle/>
          <a:p>
            <a:pPr algn="l"/>
            <a:r>
              <a:rPr lang="en-US" altLang="zh-CN" dirty="0"/>
              <a:t>2</a:t>
            </a:r>
            <a:r>
              <a:rPr lang="zh-CN" altLang="en-US" dirty="0"/>
              <a:t>.公务</a:t>
            </a:r>
            <a:r>
              <a:rPr lang="en-US" altLang="zh-CN" dirty="0"/>
              <a:t>&amp;</a:t>
            </a:r>
            <a:r>
              <a:rPr lang="zh-CN" altLang="en-US" dirty="0"/>
              <a:t>校友预约记录</a:t>
            </a:r>
            <a:endParaRPr lang="zh-CN" altLang="en-US" dirty="0"/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5789250" y="3241876"/>
            <a:ext cx="595085" cy="59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843904" y="3296530"/>
            <a:ext cx="485776" cy="48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" name="直角三角形 12"/>
          <p:cNvSpPr/>
          <p:nvPr>
            <p:custDataLst>
              <p:tags r:id="rId4"/>
            </p:custDataLst>
          </p:nvPr>
        </p:nvSpPr>
        <p:spPr>
          <a:xfrm rot="18875177">
            <a:off x="6042955" y="3476172"/>
            <a:ext cx="87771" cy="877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1"/>
          <p:cNvSpPr txBox="1"/>
          <p:nvPr>
            <p:custDataLst>
              <p:tags r:id="rId5"/>
            </p:custDataLst>
          </p:nvPr>
        </p:nvSpPr>
        <p:spPr>
          <a:xfrm>
            <a:off x="942534" y="4608056"/>
            <a:ext cx="4908238" cy="179046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3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多维度查询:可根据来访人类型、来访人姓名、来访人单位、车牌号码、访问校区、入校状态、预约进校时间、去查询。点击重置就能清空查询条件。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" name="文本框 17"/>
          <p:cNvSpPr txBox="1"/>
          <p:nvPr>
            <p:custDataLst>
              <p:tags r:id="rId6"/>
            </p:custDataLst>
          </p:nvPr>
        </p:nvSpPr>
        <p:spPr>
          <a:xfrm>
            <a:off x="6354431" y="4538206"/>
            <a:ext cx="4908238" cy="179046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3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点击操作栏的按钮可以查看每条记录的详情</a:t>
            </a:r>
            <a:r>
              <a:rPr lang="en-US" altLang="zh-CN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(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待审批记录可点击审批按钮进行查看提交详情并进行审批</a:t>
            </a:r>
            <a:r>
              <a:rPr lang="en-US" altLang="zh-CN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)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、进出记录（可查看车辆进出门岗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信息）。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12087225" cy="4067175"/>
            <a:chOff x="0" y="0"/>
            <a:chExt cx="19035" cy="64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9035" cy="640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04" y="1648"/>
              <a:ext cx="16431" cy="3992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99870" y="5914390"/>
            <a:ext cx="907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公务</a:t>
            </a:r>
            <a:r>
              <a:rPr lang="en-US" altLang="zh-CN"/>
              <a:t>&amp;</a:t>
            </a:r>
            <a:r>
              <a:rPr lang="zh-CN" altLang="en-US"/>
              <a:t>校友预约记录审批（可点击审批按钮进行</a:t>
            </a:r>
            <a:r>
              <a:rPr lang="zh-CN" altLang="en-US"/>
              <a:t>审批）审批结果将以短信形式通知</a:t>
            </a:r>
            <a:r>
              <a:rPr lang="zh-CN" altLang="en-US"/>
              <a:t>申请人。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41705" y="420370"/>
            <a:ext cx="10189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公务&amp;校友预约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记录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审批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50" y="810260"/>
            <a:ext cx="8174355" cy="5054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41705" y="420370"/>
            <a:ext cx="10189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</a:t>
            </a:r>
            <a:r>
              <a:rPr lang="zh-CN" altLang="en-US" b="1">
                <a:sym typeface="+mn-ea"/>
              </a:rPr>
              <a:t>公务</a:t>
            </a:r>
            <a:r>
              <a:rPr lang="en-US" altLang="zh-CN" b="1">
                <a:sym typeface="+mn-ea"/>
              </a:rPr>
              <a:t>&amp;</a:t>
            </a:r>
            <a:r>
              <a:rPr lang="zh-CN" altLang="en-US" b="1">
                <a:sym typeface="+mn-ea"/>
              </a:rPr>
              <a:t>校友预约记录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审批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5525" y="1442720"/>
            <a:ext cx="7600950" cy="3971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3885" y="5819775"/>
            <a:ext cx="10189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按照规则对这条记录：驳回或通过，审批结果将以短信形式通知申请人。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10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109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593"/>
</p:tagLst>
</file>

<file path=ppt/tags/tag11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20238593"/>
</p:tagLst>
</file>

<file path=ppt/tags/tag11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593"/>
  <p:tag name="KSO_WM_TEMPLATE_CATEGORY" val="custom"/>
  <p:tag name="KSO_WM_TEMPLATE_MASTER_TYPE" val="0"/>
</p:tagLst>
</file>

<file path=ppt/tags/tag11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16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593"/>
</p:tagLst>
</file>

<file path=ppt/tags/tag16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20238593"/>
</p:tagLst>
</file>

<file path=ppt/tags/tag16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593"/>
  <p:tag name="KSO_WM_TEMPLATE_CATEGORY" val="custom"/>
  <p:tag name="KSO_WM_TEMPLATE_MASTER_TYPE" val="0"/>
</p:tagLst>
</file>

<file path=ppt/tags/tag1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93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93"/>
  <p:tag name="KSO_WM_TEMPLATE_CATEGORY" val="custom"/>
  <p:tag name="KSO_WM_UNIT_ISCONTENTSTITLE" val="0"/>
  <p:tag name="KSO_WM_UNIT_VALUE" val="30"/>
  <p:tag name="KSO_WM_UNIT_PRESET_TEXT" val="单击添加文档标题"/>
  <p:tag name="KSO_WM_UNIT_TEXT_TYPE" val="1"/>
</p:tagLst>
</file>

<file path=ppt/tags/tag174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593"/>
  <p:tag name="KSO_WM_TEMPLATE_CATEGORY" val="custom"/>
  <p:tag name="KSO_WM_SLIDE_INDEX" val="1"/>
  <p:tag name="KSO_WM_SLIDE_ID" val="custom20238593_1"/>
  <p:tag name="KSO_WM_TEMPLATE_MASTER_TYPE" val="0"/>
  <p:tag name="KSO_WM_SLIDE_LAYOUT" val="a_f"/>
  <p:tag name="KSO_WM_SLIDE_LAYOUT_CNT" val="1_1"/>
</p:tagLst>
</file>

<file path=ppt/tags/tag1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145_1*i*2"/>
  <p:tag name="KSO_WM_TEMPLATE_CATEGORY" val="custom"/>
  <p:tag name="KSO_WM_TEMPLATE_INDEX" val="20231145"/>
  <p:tag name="KSO_WM_UNIT_LAYERLEVEL" val="1"/>
  <p:tag name="KSO_WM_TAG_VERSION" val="3.0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31145_1*a*2"/>
  <p:tag name="KSO_WM_TEMPLATE_CATEGORY" val="custom"/>
  <p:tag name="KSO_WM_TEMPLATE_INDEX" val="20231145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77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1145_1*f*1"/>
  <p:tag name="KSO_WM_TEMPLATE_CATEGORY" val="custom"/>
  <p:tag name="KSO_WM_TEMPLATE_INDEX" val="20231145"/>
  <p:tag name="KSO_WM_UNIT_LAYERLEVEL" val="1"/>
  <p:tag name="KSO_WM_TAG_VERSION" val="3.0"/>
  <p:tag name="KSO_WM_UNIT_TEXT_TYPE" val="1"/>
  <p:tag name="KSO_WM_UNIT_PRESET_TEXT" val="单击此处输入您的项正文，文字是您思想的提炼，请尽量言简意赅的阐述观点。单击此处输入您的项正文，文字是您思想的提炼，请尽量言简意赅的阐述观点。单击此处输入您的项正文，文字是您思想的提炼，请尽量言简意赅的阐述观点。单击此处输入您的项正文"/>
  <p:tag name="KSO_WM_UNIT_TEXT_LAYER_COUNT" val="1"/>
</p:tagLst>
</file>

<file path=ppt/tags/tag1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1145_1*i*4"/>
  <p:tag name="KSO_WM_TEMPLATE_CATEGORY" val="custom"/>
  <p:tag name="KSO_WM_TEMPLATE_INDEX" val="20231145"/>
  <p:tag name="KSO_WM_UNIT_LAYERLEVEL" val="1"/>
  <p:tag name="KSO_WM_TAG_VERSION" val="3.0"/>
</p:tagLst>
</file>

<file path=ppt/tags/tag1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1145_1*i*5"/>
  <p:tag name="KSO_WM_TEMPLATE_CATEGORY" val="custom"/>
  <p:tag name="KSO_WM_TEMPLATE_INDEX" val="20231145"/>
  <p:tag name="KSO_WM_UNIT_LAYERLEVEL" val="1"/>
  <p:tag name="KSO_WM_TAG_VERSION" val="3.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1145_1*i*6"/>
  <p:tag name="KSO_WM_TEMPLATE_CATEGORY" val="custom"/>
  <p:tag name="KSO_WM_TEMPLATE_INDEX" val="20231145"/>
  <p:tag name="KSO_WM_UNIT_LAYERLEVEL" val="1"/>
  <p:tag name="KSO_WM_TAG_VERSION" val="3.0"/>
</p:tagLst>
</file>

<file path=ppt/tags/tag1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231145_1*i*13"/>
  <p:tag name="KSO_WM_TEMPLATE_CATEGORY" val="custom"/>
  <p:tag name="KSO_WM_TEMPLATE_INDEX" val="20231145"/>
  <p:tag name="KSO_WM_UNIT_LAYERLEVEL" val="1"/>
  <p:tag name="KSO_WM_TAG_VERSION" val="3.0"/>
</p:tagLst>
</file>

<file path=ppt/tags/tag1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1145_1*i*7"/>
  <p:tag name="KSO_WM_TEMPLATE_CATEGORY" val="custom"/>
  <p:tag name="KSO_WM_TEMPLATE_INDEX" val="20231145"/>
  <p:tag name="KSO_WM_UNIT_LAYERLEVEL" val="1"/>
  <p:tag name="KSO_WM_TAG_VERSION" val="3.0"/>
</p:tagLst>
</file>

<file path=ppt/tags/tag1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1145_1*i*8"/>
  <p:tag name="KSO_WM_TEMPLATE_CATEGORY" val="custom"/>
  <p:tag name="KSO_WM_TEMPLATE_INDEX" val="20231145"/>
  <p:tag name="KSO_WM_UNIT_LAYERLEVEL" val="1"/>
  <p:tag name="KSO_WM_TAG_VERSION" val="3.0"/>
</p:tagLst>
</file>

<file path=ppt/tags/tag1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1145_1*i*9"/>
  <p:tag name="KSO_WM_TEMPLATE_CATEGORY" val="custom"/>
  <p:tag name="KSO_WM_TEMPLATE_INDEX" val="20231145"/>
  <p:tag name="KSO_WM_UNIT_LAYERLEVEL" val="1"/>
  <p:tag name="KSO_WM_TAG_VERSION" val="3.0"/>
</p:tagLst>
</file>

<file path=ppt/tags/tag1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145_1*i*1"/>
  <p:tag name="KSO_WM_TEMPLATE_CATEGORY" val="custom"/>
  <p:tag name="KSO_WM_TEMPLATE_INDEX" val="20231145"/>
  <p:tag name="KSO_WM_UNIT_LAYERLEVEL" val="1"/>
  <p:tag name="KSO_WM_TAG_VERSION" val="3.0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31145_1*i*11"/>
  <p:tag name="KSO_WM_TEMPLATE_CATEGORY" val="custom"/>
  <p:tag name="KSO_WM_TEMPLATE_INDEX" val="20231145"/>
  <p:tag name="KSO_WM_UNIT_LAYERLEVEL" val="1"/>
  <p:tag name="KSO_WM_TAG_VERSION" val="3.0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1145_1*i*10"/>
  <p:tag name="KSO_WM_TEMPLATE_CATEGORY" val="custom"/>
  <p:tag name="KSO_WM_TEMPLATE_INDEX" val="20231145"/>
  <p:tag name="KSO_WM_UNIT_LAYERLEVEL" val="1"/>
  <p:tag name="KSO_WM_TAG_VERSION" val="3.0"/>
</p:tagLst>
</file>

<file path=ppt/tags/tag1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31145_1*i*12"/>
  <p:tag name="KSO_WM_TEMPLATE_CATEGORY" val="custom"/>
  <p:tag name="KSO_WM_TEMPLATE_INDEX" val="20231145"/>
  <p:tag name="KSO_WM_UNIT_LAYERLEVEL" val="1"/>
  <p:tag name="KSO_WM_TAG_VERSION" val="3.0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31145"/>
  <p:tag name="KSO_WM_SLIDE_ID" val="custom20231145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60*465"/>
  <p:tag name="KSO_WM_SLIDE_POSITION" val="0*0"/>
  <p:tag name="KSO_WM_TAG_VERSION" val="3.0"/>
  <p:tag name="KSO_WM_SLIDE_LAYOUT" val="a_d_f"/>
  <p:tag name="KSO_WM_SLIDE_LAYOUT_CNT" val="1_1_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5196_1*a*1"/>
  <p:tag name="KSO_WM_TEMPLATE_CATEGORY" val="custom"/>
  <p:tag name="KSO_WM_TEMPLATE_INDEX" val="20235196"/>
  <p:tag name="KSO_WM_UNIT_LAYERLEVEL" val="1"/>
  <p:tag name="KSO_WM_TAG_VERSION" val="3.0"/>
  <p:tag name="KSO_WM_BEAUTIFY_FLAG" val="#wm#"/>
  <p:tag name="KSO_WM_UNIT_PRESET_TEXT" val="单击此处&#10;添加标题内容"/>
  <p:tag name="KSO_WM_UNIT_TEXT_TYPE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5196_1*i*3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5196_1*i*2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5196_1*i*1"/>
  <p:tag name="KSO_WM_TEMPLATE_CATEGORY" val="custom"/>
  <p:tag name="KSO_WM_TEMPLATE_INDEX" val="20235196"/>
  <p:tag name="KSO_WM_UNIT_LAYERLEVEL" val="1"/>
  <p:tag name="KSO_WM_TAG_VERSION" val="3.0"/>
  <p:tag name="KSO_WM_UNIT_PIC_EFFECT" val="1"/>
  <p:tag name="PICID" val="{8db2ea61-2bfb-474d-858c-15c518a3f1bf}"/>
  <p:tag name="KSO_WM_UNIT_PLACING_PICTURE_USER_VIEWPORT" val="{&quot;height&quot;:9508,&quot;width&quot;:12351}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5196_1*i*4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5196_1*i*5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196.xml><?xml version="1.0" encoding="utf-8"?>
<p:tagLst xmlns:p="http://schemas.openxmlformats.org/presentationml/2006/main">
  <p:tag name="KSO_WM_UNIT_VALUE" val="1134*202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5196_1*d*1"/>
  <p:tag name="KSO_WM_TEMPLATE_CATEGORY" val="custom"/>
  <p:tag name="KSO_WM_TEMPLATE_INDEX" val="20235196"/>
  <p:tag name="KSO_WM_UNIT_LAYERLEVEL" val="1"/>
  <p:tag name="KSO_WM_TAG_VERSION" val="3.0"/>
  <p:tag name="KSO_WM_BEAUTIFY_FLAG" val="#wm#"/>
  <p:tag name="KSO_WM_UNIT_PICTURE_SUBTYPE" val="b"/>
</p:tagLst>
</file>

<file path=ppt/tags/tag197.xml><?xml version="1.0" encoding="utf-8"?>
<p:tagLst xmlns:p="http://schemas.openxmlformats.org/presentationml/2006/main">
  <p:tag name="KSO_WM_SLIDE_ID" val="custom20235196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5196"/>
  <p:tag name="KSO_WM_SLIDE_TYPE" val="text"/>
  <p:tag name="KSO_WM_SLIDE_SUBTYPE" val="picTxt"/>
  <p:tag name="KSO_WM_SLIDE_SIZE" val="960*495"/>
  <p:tag name="KSO_WM_SLIDE_POSITION" val="0*44"/>
  <p:tag name="KSO_WM_SLIDE_LAYOUT" val="a_d"/>
  <p:tag name="KSO_WM_SLIDE_LAYOUT_CNT" val="1_1"/>
  <p:tag name="KSO_WM_SPECIAL_SOURCE" val="bdnull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5196_1*a*1"/>
  <p:tag name="KSO_WM_TEMPLATE_CATEGORY" val="custom"/>
  <p:tag name="KSO_WM_TEMPLATE_INDEX" val="20235196"/>
  <p:tag name="KSO_WM_UNIT_LAYERLEVEL" val="1"/>
  <p:tag name="KSO_WM_TAG_VERSION" val="3.0"/>
  <p:tag name="KSO_WM_BEAUTIFY_FLAG" val="#wm#"/>
  <p:tag name="KSO_WM_UNIT_PRESET_TEXT" val="单击此处&#10;添加标题内容"/>
  <p:tag name="KSO_WM_UNIT_TEXT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5196_1*i*3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5196_1*i*2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5196_1*i*1"/>
  <p:tag name="KSO_WM_TEMPLATE_CATEGORY" val="custom"/>
  <p:tag name="KSO_WM_TEMPLATE_INDEX" val="20235196"/>
  <p:tag name="KSO_WM_UNIT_LAYERLEVEL" val="1"/>
  <p:tag name="KSO_WM_TAG_VERSION" val="3.0"/>
  <p:tag name="KSO_WM_UNIT_PIC_EFFECT" val="1"/>
  <p:tag name="PICID" val="{8db2ea61-2bfb-474d-858c-15c518a3f1bf}"/>
  <p:tag name="KSO_WM_UNIT_PLACING_PICTURE_USER_VIEWPORT" val="{&quot;height&quot;:9508,&quot;width&quot;:12351}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5196_1*i*4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5196_1*i*5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04.xml><?xml version="1.0" encoding="utf-8"?>
<p:tagLst xmlns:p="http://schemas.openxmlformats.org/presentationml/2006/main">
  <p:tag name="KSO_WM_UNIT_VALUE" val="1134*202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5196_1*d*1"/>
  <p:tag name="KSO_WM_TEMPLATE_CATEGORY" val="custom"/>
  <p:tag name="KSO_WM_TEMPLATE_INDEX" val="20235196"/>
  <p:tag name="KSO_WM_UNIT_LAYERLEVEL" val="1"/>
  <p:tag name="KSO_WM_TAG_VERSION" val="3.0"/>
  <p:tag name="KSO_WM_BEAUTIFY_FLAG" val="#wm#"/>
  <p:tag name="KSO_WM_UNIT_PICTURE_SUBTYPE" val="b"/>
</p:tagLst>
</file>

<file path=ppt/tags/tag205.xml><?xml version="1.0" encoding="utf-8"?>
<p:tagLst xmlns:p="http://schemas.openxmlformats.org/presentationml/2006/main">
  <p:tag name="KSO_WM_SLIDE_ID" val="custom20235196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5196"/>
  <p:tag name="KSO_WM_SLIDE_TYPE" val="text"/>
  <p:tag name="KSO_WM_SLIDE_SUBTYPE" val="picTxt"/>
  <p:tag name="KSO_WM_SLIDE_SIZE" val="960*495"/>
  <p:tag name="KSO_WM_SLIDE_POSITION" val="0*44"/>
  <p:tag name="KSO_WM_SLIDE_LAYOUT" val="a_d"/>
  <p:tag name="KSO_WM_SLIDE_LAYOUT_CNT" val="1_1"/>
  <p:tag name="KSO_WM_SPECIAL_SOURCE" val="bdnull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65_1*a*1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765_1*i*1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765_1*i*2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4765_1*i*3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6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764_1*l_h_f*1_1_1"/>
  <p:tag name="KSO_WM_TEMPLATE_CATEGORY" val="diagram"/>
  <p:tag name="KSO_WM_TEMPLATE_INDEX" val="20234764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141.01094710740253,&quot;left&quot;:72.73590551181104,&quot;top&quot;:362.83905289259746,&quot;width&quot;:814.51401574803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你的文本具体内容，简明扼要地阐述您的观点。根据需要可酌情增减文字，以便观者理解您传达的思想。单击此处添加文本具体内容。简明扼要地阐述您的观点。根据需要可酌情增减文字。"/>
  <p:tag name="KSO_WM_UNIT_TEXT_FILL_FORE_SCHEMECOLOR_INDEX" val="1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SPECIAL_SOURCE" val="bdnull"/>
  <p:tag name="KSO_WM_SLIDE_ID" val="custom20234765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2"/>
  <p:tag name="KSO_WM_SLIDE_INDEX" val="1"/>
  <p:tag name="KSO_WM_SLIDE_SIZE" val="814.514*141.485"/>
  <p:tag name="KSO_WM_SLIDE_POSITION" val="72.7359*362.59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4765"/>
  <p:tag name="KSO_WM_SLIDE_LAYOUT" val="a_d_l"/>
  <p:tag name="KSO_WM_SLIDE_LAYOUT_CNT" val="1_1_1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65_1*a*1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765_1*i*1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765_1*i*2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4765_1*i*3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6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764_1*l_h_f*1_1_1"/>
  <p:tag name="KSO_WM_TEMPLATE_CATEGORY" val="diagram"/>
  <p:tag name="KSO_WM_TEMPLATE_INDEX" val="20234764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146.49708883968606,&quot;left&quot;:72.73590551181104,&quot;top&quot;:357.3390551181102,&quot;width&quot;:814.51401574803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你的文本具体内容，简明扼要地阐述您的观点。根据需要可酌情增减文字，以便观者理解您传达的思想。单击此处添加文本具体内容。简明扼要地阐述您的观点。根据需要可酌情增减文字。"/>
  <p:tag name="KSO_WM_UNIT_TEXT_FILL_FORE_SCHEMECOLOR_INDEX" val="1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6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4764_1*l_h_f*1_2_1"/>
  <p:tag name="KSO_WM_TEMPLATE_CATEGORY" val="diagram"/>
  <p:tag name="KSO_WM_TEMPLATE_INDEX" val="20234764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146.49708883968606,&quot;left&quot;:72.73590551181104,&quot;top&quot;:357.3390551181102,&quot;width&quot;:814.51401574803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理解您传达的思想。单击此处添加文本具体内容。简明扼要地阐述您的观点。根据需要可酌情增减文字。"/>
  <p:tag name="KSO_WM_UNIT_TEXT_FILL_FORE_SCHEMECOLOR_INDEX" val="1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SPECIAL_SOURCE" val="bdnull"/>
  <p:tag name="KSO_WM_SLIDE_ID" val="custom20234765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2"/>
  <p:tag name="KSO_WM_SLIDE_INDEX" val="1"/>
  <p:tag name="KSO_WM_SLIDE_SIZE" val="814.514*141.485"/>
  <p:tag name="KSO_WM_SLIDE_POSITION" val="72.7359*362.59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4765"/>
  <p:tag name="KSO_WM_SLIDE_LAYOUT" val="a_d_l"/>
  <p:tag name="KSO_WM_SLIDE_LAYOUT_CNT" val="1_1_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234765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5196_1*a*1"/>
  <p:tag name="KSO_WM_TEMPLATE_CATEGORY" val="custom"/>
  <p:tag name="KSO_WM_TEMPLATE_INDEX" val="20235196"/>
  <p:tag name="KSO_WM_UNIT_LAYERLEVEL" val="1"/>
  <p:tag name="KSO_WM_TAG_VERSION" val="3.0"/>
  <p:tag name="KSO_WM_BEAUTIFY_FLAG" val="#wm#"/>
  <p:tag name="KSO_WM_UNIT_PRESET_TEXT" val="单击此处&#10;添加标题内容"/>
  <p:tag name="KSO_WM_UNIT_TEXT_TYPE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5196_1*i*3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5196_1*i*2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5196_1*i*1"/>
  <p:tag name="KSO_WM_TEMPLATE_CATEGORY" val="custom"/>
  <p:tag name="KSO_WM_TEMPLATE_INDEX" val="20235196"/>
  <p:tag name="KSO_WM_UNIT_LAYERLEVEL" val="1"/>
  <p:tag name="KSO_WM_TAG_VERSION" val="3.0"/>
  <p:tag name="KSO_WM_UNIT_PIC_EFFECT" val="1"/>
  <p:tag name="PICID" val="{8db2ea61-2bfb-474d-858c-15c518a3f1bf}"/>
  <p:tag name="KSO_WM_UNIT_PLACING_PICTURE_USER_VIEWPORT" val="{&quot;height&quot;:9508,&quot;width&quot;:12351}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5196_1*i*4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5196_1*i*5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28.xml><?xml version="1.0" encoding="utf-8"?>
<p:tagLst xmlns:p="http://schemas.openxmlformats.org/presentationml/2006/main">
  <p:tag name="KSO_WM_UNIT_VALUE" val="1134*202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5196_1*d*1"/>
  <p:tag name="KSO_WM_TEMPLATE_CATEGORY" val="custom"/>
  <p:tag name="KSO_WM_TEMPLATE_INDEX" val="20235196"/>
  <p:tag name="KSO_WM_UNIT_LAYERLEVEL" val="1"/>
  <p:tag name="KSO_WM_TAG_VERSION" val="3.0"/>
  <p:tag name="KSO_WM_BEAUTIFY_FLAG" val="#wm#"/>
  <p:tag name="KSO_WM_UNIT_PICTURE_SUBTYPE" val="b"/>
</p:tagLst>
</file>

<file path=ppt/tags/tag229.xml><?xml version="1.0" encoding="utf-8"?>
<p:tagLst xmlns:p="http://schemas.openxmlformats.org/presentationml/2006/main">
  <p:tag name="KSO_WM_SLIDE_ID" val="custom20235196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5196"/>
  <p:tag name="KSO_WM_SLIDE_TYPE" val="text"/>
  <p:tag name="KSO_WM_SLIDE_SUBTYPE" val="picTxt"/>
  <p:tag name="KSO_WM_SLIDE_SIZE" val="960*495"/>
  <p:tag name="KSO_WM_SLIDE_POSITION" val="0*44"/>
  <p:tag name="KSO_WM_SLIDE_LAYOUT" val="a_d"/>
  <p:tag name="KSO_WM_SLIDE_LAYOUT_CNT" val="1_1"/>
  <p:tag name="KSO_WM_SPECIAL_SOURCE" val="bdnull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65_1*a*1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765_1*i*1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765_1*i*2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4765_1*i*3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6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764_1*l_h_f*1_1_1"/>
  <p:tag name="KSO_WM_TEMPLATE_CATEGORY" val="diagram"/>
  <p:tag name="KSO_WM_TEMPLATE_INDEX" val="20234764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140.99709106519876,&quot;left&quot;:72.73590551181104,&quot;top&quot;:362.83905289259746,&quot;width&quot;:814.51401574803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你的文本具体内容，简明扼要地阐述您的观点。根据需要可酌情增减文字，以便观者理解您传达的思想。单击此处添加文本具体内容。简明扼要地阐述您的观点。根据需要可酌情增减文字。"/>
  <p:tag name="KSO_WM_UNIT_TEXT_FILL_FORE_SCHEMECOLOR_INDEX" val="1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6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4764_1*l_h_f*1_2_1"/>
  <p:tag name="KSO_WM_TEMPLATE_CATEGORY" val="diagram"/>
  <p:tag name="KSO_WM_TEMPLATE_INDEX" val="20234764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140.99709106519876,&quot;left&quot;:72.73590551181104,&quot;top&quot;:362.83905289259746,&quot;width&quot;:814.51401574803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理解您传达的思想。单击此处添加文本具体内容。简明扼要地阐述您的观点。根据需要可酌情增减文字。"/>
  <p:tag name="KSO_WM_UNIT_TEXT_FILL_FORE_SCHEMECOLOR_INDEX" val="1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SPECIAL_SOURCE" val="bdnull"/>
  <p:tag name="KSO_WM_SLIDE_ID" val="custom20234765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2"/>
  <p:tag name="KSO_WM_SLIDE_INDEX" val="1"/>
  <p:tag name="KSO_WM_SLIDE_SIZE" val="814.514*141.485"/>
  <p:tag name="KSO_WM_SLIDE_POSITION" val="72.7359*362.59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4765"/>
  <p:tag name="KSO_WM_SLIDE_LAYOUT" val="a_d_l"/>
  <p:tag name="KSO_WM_SLIDE_LAYOUT_CNT" val="1_1_1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5196_1*a*1"/>
  <p:tag name="KSO_WM_TEMPLATE_CATEGORY" val="custom"/>
  <p:tag name="KSO_WM_TEMPLATE_INDEX" val="20235196"/>
  <p:tag name="KSO_WM_UNIT_LAYERLEVEL" val="1"/>
  <p:tag name="KSO_WM_TAG_VERSION" val="3.0"/>
  <p:tag name="KSO_WM_BEAUTIFY_FLAG" val="#wm#"/>
  <p:tag name="KSO_WM_UNIT_PRESET_TEXT" val="单击此处&#10;添加标题内容"/>
  <p:tag name="KSO_WM_UNIT_TEXT_TYPE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5196_1*i*3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5196_1*i*2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5196_1*i*1"/>
  <p:tag name="KSO_WM_TEMPLATE_CATEGORY" val="custom"/>
  <p:tag name="KSO_WM_TEMPLATE_INDEX" val="20235196"/>
  <p:tag name="KSO_WM_UNIT_LAYERLEVEL" val="1"/>
  <p:tag name="KSO_WM_TAG_VERSION" val="3.0"/>
  <p:tag name="KSO_WM_UNIT_PIC_EFFECT" val="1"/>
  <p:tag name="PICID" val="{8db2ea61-2bfb-474d-858c-15c518a3f1bf}"/>
  <p:tag name="KSO_WM_UNIT_PLACING_PICTURE_USER_VIEWPORT" val="{&quot;height&quot;:9508,&quot;width&quot;:12351}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5196_1*i*4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5196_1*i*5"/>
  <p:tag name="KSO_WM_TEMPLATE_CATEGORY" val="custom"/>
  <p:tag name="KSO_WM_TEMPLATE_INDEX" val="20235196"/>
  <p:tag name="KSO_WM_UNIT_LAYERLEVEL" val="1"/>
  <p:tag name="KSO_WM_TAG_VERSION" val="3.0"/>
  <p:tag name="KSO_WM_BEAUTIFY_FLAG" val="#wm#"/>
</p:tagLst>
</file>

<file path=ppt/tags/tag246.xml><?xml version="1.0" encoding="utf-8"?>
<p:tagLst xmlns:p="http://schemas.openxmlformats.org/presentationml/2006/main">
  <p:tag name="KSO_WM_SLIDE_ID" val="custom20235196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5196"/>
  <p:tag name="KSO_WM_SLIDE_TYPE" val="text"/>
  <p:tag name="KSO_WM_SLIDE_SUBTYPE" val="picTxt"/>
  <p:tag name="KSO_WM_SLIDE_SIZE" val="960*495"/>
  <p:tag name="KSO_WM_SLIDE_POSITION" val="0*44"/>
  <p:tag name="KSO_WM_SLIDE_LAYOUT" val="a_d"/>
  <p:tag name="KSO_WM_SLIDE_LAYOUT_CNT" val="1_1"/>
  <p:tag name="KSO_WM_SPECIAL_SOURCE" val="bdnull"/>
</p:tagLst>
</file>

<file path=ppt/tags/tag2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65_1*a*1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765_1*i*1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765_1*i*2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4765_1*i*3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6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764_1*l_h_f*1_1_1"/>
  <p:tag name="KSO_WM_TEMPLATE_CATEGORY" val="diagram"/>
  <p:tag name="KSO_WM_TEMPLATE_INDEX" val="20234764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149.26094488188983,&quot;left&quot;:47.41527559055119,&quot;top&quot;:362.5890551181102,&quot;width&quot;:839.83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你的文本具体内容，简明扼要地阐述您的观点。根据需要可酌情增减文字，以便观者理解您传达的思想。单击此处添加文本具体内容。简明扼要地阐述您的观点。根据需要可酌情增减文字。"/>
  <p:tag name="KSO_WM_UNIT_TEXT_FILL_FORE_SCHEMECOLOR_INDEX" val="1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SPECIAL_SOURCE" val="bdnull"/>
  <p:tag name="KSO_WM_SLIDE_ID" val="custom20234765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2"/>
  <p:tag name="KSO_WM_SLIDE_INDEX" val="1"/>
  <p:tag name="KSO_WM_SLIDE_SIZE" val="814.514*141.485"/>
  <p:tag name="KSO_WM_SLIDE_POSITION" val="72.7359*362.59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4765"/>
  <p:tag name="KSO_WM_SLIDE_LAYOUT" val="a_d_l"/>
  <p:tag name="KSO_WM_SLIDE_LAYOUT_CNT" val="1_1_1"/>
</p:tagLst>
</file>

<file path=ppt/tags/tag2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65_1*a*1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765_1*i*1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765_1*i*2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4765_1*i*3"/>
  <p:tag name="KSO_WM_TEMPLATE_CATEGORY" val="custom"/>
  <p:tag name="KSO_WM_TEMPLATE_INDEX" val="20234765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6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764_1*l_h_f*1_1_1"/>
  <p:tag name="KSO_WM_TEMPLATE_CATEGORY" val="diagram"/>
  <p:tag name="KSO_WM_TEMPLATE_INDEX" val="20234764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149.23181102362204,&quot;left&quot;:47.41527559055119,&quot;top&quot;:362.5890551181102,&quot;width&quot;:839.83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你的文本具体内容，简明扼要地阐述您的观点。根据需要可酌情增减文字，以便观者理解您传达的思想。单击此处添加文本具体内容。简明扼要地阐述您的观点。根据需要可酌情增减文字。"/>
  <p:tag name="KSO_WM_UNIT_TEXT_FILL_FORE_SCHEMECOLOR_INDEX" val="1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SPECIAL_SOURCE" val="bdnull"/>
  <p:tag name="KSO_WM_SLIDE_ID" val="custom20234765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2"/>
  <p:tag name="KSO_WM_SLIDE_INDEX" val="1"/>
  <p:tag name="KSO_WM_SLIDE_SIZE" val="814.514*141.485"/>
  <p:tag name="KSO_WM_SLIDE_POSITION" val="72.7359*362.59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4765"/>
  <p:tag name="KSO_WM_SLIDE_LAYOUT" val="a_d_l"/>
  <p:tag name="KSO_WM_SLIDE_LAYOUT_CNT" val="1_1_1"/>
</p:tagLst>
</file>

<file path=ppt/tags/tag2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93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93"/>
  <p:tag name="KSO_WM_TEMPLATE_CATEGORY" val="custom"/>
  <p:tag name="KSO_WM_UNIT_ISCONTENTSTITLE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93"/>
  <p:tag name="KSO_WM_TEMPLATE_CATEGORY" val="custom"/>
  <p:tag name="KSO_WM_SLIDE_INDEX" val="9"/>
  <p:tag name="KSO_WM_SLIDE_ID" val="custom20238593_9"/>
  <p:tag name="KSO_WM_TEMPLATE_MASTER_TYPE" val="0"/>
  <p:tag name="KSO_WM_SLIDE_LAYOUT" val="a_f"/>
  <p:tag name="KSO_WM_SLIDE_LAYOUT_CNT" val="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商务风奔跑的人职场办公">
  <a:themeElements>
    <a:clrScheme name="自定义 32">
      <a:dk1>
        <a:srgbClr val="333333"/>
      </a:dk1>
      <a:lt1>
        <a:srgbClr val="FFFFFF"/>
      </a:lt1>
      <a:dk2>
        <a:srgbClr val="002364"/>
      </a:dk2>
      <a:lt2>
        <a:srgbClr val="EFF0EF"/>
      </a:lt2>
      <a:accent1>
        <a:srgbClr val="1599FF"/>
      </a:accent1>
      <a:accent2>
        <a:srgbClr val="7C6FE1"/>
      </a:accent2>
      <a:accent3>
        <a:srgbClr val="5F6EFF"/>
      </a:accent3>
      <a:accent4>
        <a:srgbClr val="9B1BD7"/>
      </a:accent4>
      <a:accent5>
        <a:srgbClr val="C862EA"/>
      </a:accent5>
      <a:accent6>
        <a:srgbClr val="A469BF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商务风奔跑的人职场办公">
  <a:themeElements>
    <a:clrScheme name="自定义 32">
      <a:dk1>
        <a:srgbClr val="333333"/>
      </a:dk1>
      <a:lt1>
        <a:srgbClr val="FFFFFF"/>
      </a:lt1>
      <a:dk2>
        <a:srgbClr val="002364"/>
      </a:dk2>
      <a:lt2>
        <a:srgbClr val="EFF0EF"/>
      </a:lt2>
      <a:accent1>
        <a:srgbClr val="1599FF"/>
      </a:accent1>
      <a:accent2>
        <a:srgbClr val="7C6FE1"/>
      </a:accent2>
      <a:accent3>
        <a:srgbClr val="5F6EFF"/>
      </a:accent3>
      <a:accent4>
        <a:srgbClr val="9B1BD7"/>
      </a:accent4>
      <a:accent5>
        <a:srgbClr val="C862EA"/>
      </a:accent5>
      <a:accent6>
        <a:srgbClr val="A469BF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WPS 演示</Application>
  <PresentationFormat>宽屏</PresentationFormat>
  <Paragraphs>66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荆南缘默体</vt:lpstr>
      <vt:lpstr>Arial Unicode MS</vt:lpstr>
      <vt:lpstr>Calibri</vt:lpstr>
      <vt:lpstr>WPS</vt:lpstr>
      <vt:lpstr>商务风奔跑的人职场办公</vt:lpstr>
      <vt:lpstr>1_商务风奔跑的人职场办公</vt:lpstr>
      <vt:lpstr>华东理工大学 校园交通综合管理系统操作手册</vt:lpstr>
      <vt:lpstr>登录</vt:lpstr>
      <vt:lpstr>进入管理系统主界面</vt:lpstr>
      <vt:lpstr>车辆预约</vt:lpstr>
      <vt:lpstr>1.退休教工预约记录</vt:lpstr>
      <vt:lpstr>PowerPoint 演示文稿</vt:lpstr>
      <vt:lpstr>2.公务&amp;校友预约记录</vt:lpstr>
      <vt:lpstr>PowerPoint 演示文稿</vt:lpstr>
      <vt:lpstr>PowerPoint 演示文稿</vt:lpstr>
      <vt:lpstr>特殊车辆管理</vt:lpstr>
      <vt:lpstr>1.特种特许车辆预约记录</vt:lpstr>
      <vt:lpstr>PowerPoint 演示文稿</vt:lpstr>
      <vt:lpstr>PowerPoint 演示文稿</vt:lpstr>
      <vt:lpstr>PowerPoint 演示文稿</vt:lpstr>
      <vt:lpstr>大型车入校</vt:lpstr>
      <vt:lpstr>1.大型车辆入校申请</vt:lpstr>
      <vt:lpstr>2.我的申请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不甘</cp:lastModifiedBy>
  <cp:revision>173</cp:revision>
  <dcterms:created xsi:type="dcterms:W3CDTF">2019-06-19T02:08:00Z</dcterms:created>
  <dcterms:modified xsi:type="dcterms:W3CDTF">2025-04-30T05:17:10Z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48FAC856F7B6485B94EF208CBC97ACE8_12</vt:lpwstr>
  </property>
</Properties>
</file>